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58" r:id="rId8"/>
    <p:sldId id="264" r:id="rId9"/>
    <p:sldId id="265" r:id="rId10"/>
    <p:sldId id="266" r:id="rId11"/>
    <p:sldId id="267" r:id="rId12"/>
    <p:sldId id="269" r:id="rId13"/>
    <p:sldId id="268" r:id="rId14"/>
    <p:sldId id="26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C3A81-712D-6AD4-1F16-98D13D622D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666D08-666F-AB6C-01DC-3B79E622D8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C56A4-A19E-8209-1846-13396AB27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81AA-6A76-47CB-BD3F-A6A13C49CBBC}" type="datetimeFigureOut">
              <a:rPr lang="en-ZA" smtClean="0"/>
              <a:t>2023/03/14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CFD20-9CC4-6E5A-4862-2D097CC14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260D3-8BE0-3162-47CD-A2DF1C9B1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024E7-FCC6-430A-8604-0D30460256E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18540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4924E-6631-CF50-23D9-D5197209D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8495CB-778D-B03E-151E-40B91A4E8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3ECE6C-1371-4B82-286B-63BE61AA0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81AA-6A76-47CB-BD3F-A6A13C49CBBC}" type="datetimeFigureOut">
              <a:rPr lang="en-ZA" smtClean="0"/>
              <a:t>2023/03/14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A003E1-DDF9-65B2-80A2-4244D90CF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1F2CD-E63D-4D4D-BCA4-286D09F0D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024E7-FCC6-430A-8604-0D30460256E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7206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4CB4E2-B06B-53E1-6DAD-5F24A32F65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9D9E50-C0AB-5C15-9905-3EAEEFC39D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04676-5103-AE45-CEA5-721A8521F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81AA-6A76-47CB-BD3F-A6A13C49CBBC}" type="datetimeFigureOut">
              <a:rPr lang="en-ZA" smtClean="0"/>
              <a:t>2023/03/14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FE353-C8CD-91F2-D912-FF99A10CC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A4CD2-B024-0F47-7AC9-A1BADF789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024E7-FCC6-430A-8604-0D30460256E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63243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B29AE-83BC-AEF6-90CB-EAAD1C303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315" y="136525"/>
            <a:ext cx="11870575" cy="43705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24998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144CD-A598-FA49-DA20-F41E0C9EC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62993-79F4-6E03-7899-FDDD6DFBE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DB5534-83D3-2D64-AA20-558FD833B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81AA-6A76-47CB-BD3F-A6A13C49CBBC}" type="datetimeFigureOut">
              <a:rPr lang="en-ZA" smtClean="0"/>
              <a:t>2023/03/14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9770D-1F3A-B53B-1FE4-9B24B0B31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0FC19-6E2C-E38B-88BB-2610587F2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024E7-FCC6-430A-8604-0D30460256E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74162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88922-675A-0B5F-D23E-E5BB96784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DA87A-9321-538D-46A2-AD8B1B533C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3F2F25-F405-C825-99DD-022BC9C287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62E66-C75D-CB8B-2770-AD4772D2C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81AA-6A76-47CB-BD3F-A6A13C49CBBC}" type="datetimeFigureOut">
              <a:rPr lang="en-ZA" smtClean="0"/>
              <a:t>2023/03/14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6E7703-88BA-B4E7-4205-CCBE148F9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70980F-E9CB-1605-C8B8-F43BD86E8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024E7-FCC6-430A-8604-0D30460256E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45771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488CE-D65A-8790-5756-4E55A3757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427DC9-D1A7-3FA0-9F1B-FB17C81E5A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28ABF9-3E89-57EC-0BE6-8354B6F31E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A1A0EA-DEDC-D9FF-AE47-6B04F65F36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439E04-E174-FD26-E3FD-AE3C8C55E8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09DAD9-F9D1-BF45-F535-E3A2B31D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81AA-6A76-47CB-BD3F-A6A13C49CBBC}" type="datetimeFigureOut">
              <a:rPr lang="en-ZA" smtClean="0"/>
              <a:t>2023/03/14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EBE314-B532-DFC0-2287-7A3B0054D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E4E2E5-8E7B-4953-F0DA-1E59A4A8B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024E7-FCC6-430A-8604-0D30460256E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56881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76DCE-9C3B-37EA-5898-6558CD341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28956E-5A7D-8AA4-69A2-3125AE6D8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81AA-6A76-47CB-BD3F-A6A13C49CBBC}" type="datetimeFigureOut">
              <a:rPr lang="en-ZA" smtClean="0"/>
              <a:t>2023/03/14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82702E-2311-C00A-1EA1-3F70FB887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010215-3905-D2B5-1C7C-AA40608C7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024E7-FCC6-430A-8604-0D30460256E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02921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08B180-E286-D43E-BB32-059A436FC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81AA-6A76-47CB-BD3F-A6A13C49CBBC}" type="datetimeFigureOut">
              <a:rPr lang="en-ZA" smtClean="0"/>
              <a:t>2023/03/14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8F5DC4-330D-ABC7-D59E-065CCA1C7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04D726-10AB-4F9B-B0DE-34DEE185B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024E7-FCC6-430A-8604-0D30460256E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92894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902CF-7624-7DB3-9050-51A6D4467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A149F-7C42-0608-377B-B9DA61279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C0A3C3-F882-E1CC-586F-66ED0DE4CD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9551C4-4A07-4220-FA9B-850231C68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81AA-6A76-47CB-BD3F-A6A13C49CBBC}" type="datetimeFigureOut">
              <a:rPr lang="en-ZA" smtClean="0"/>
              <a:t>2023/03/14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9E2F5F-31A1-2CF4-C6C5-CD2E30AC8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4CB126-349F-517E-4E46-301153C4B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024E7-FCC6-430A-8604-0D30460256E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030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86BD3-5DEA-7C16-3848-3FB117932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FB9434-C4E1-73B3-9A5F-5533DA9B02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2E9EF4-4832-F4EA-DC95-D435BD865A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408411-717C-50EE-5980-684B17973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81AA-6A76-47CB-BD3F-A6A13C49CBBC}" type="datetimeFigureOut">
              <a:rPr lang="en-ZA" smtClean="0"/>
              <a:t>2023/03/14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A9EF6-1811-F2D2-F020-92E2D44CC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A076CE-5F2C-F934-B78E-EA0A436D6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024E7-FCC6-430A-8604-0D30460256E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57611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2772E8-7FDA-997F-6863-B92A442F6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F3BDDF-AE53-DAAD-932C-EFEB57905A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4175B6-89AB-39AB-858A-657DE2356D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81AA-6A76-47CB-BD3F-A6A13C49CBBC}" type="datetimeFigureOut">
              <a:rPr lang="en-ZA" smtClean="0"/>
              <a:t>2023/03/14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894446-9542-17B4-7B6C-F94D2563C4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3B65B5-00BC-C582-82EB-AFF62673F5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024E7-FCC6-430A-8604-0D30460256E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76249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55B2199-DB17-992D-256B-FD0BD7CD1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4775" y="1152525"/>
            <a:ext cx="4362450" cy="455295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A9C403DF-2C92-4E68-897B-8ADBC49F0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72985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0EE830B-05E8-4A89-DA38-B8534DA85B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" y="1452562"/>
            <a:ext cx="11753850" cy="3952875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A42DD4CD-3BB1-37E7-6813-CA72A93A8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Resolved </a:t>
            </a:r>
            <a:r>
              <a:rPr lang="en-US" dirty="0" err="1"/>
              <a:t>NTB</a:t>
            </a:r>
            <a:r>
              <a:rPr lang="en-US" dirty="0"/>
              <a:t> listed under heading “Resolved”</a:t>
            </a:r>
            <a:endParaRPr lang="en-ZA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A8EC218-4509-8336-5BCB-D47606E125BE}"/>
              </a:ext>
            </a:extLst>
          </p:cNvPr>
          <p:cNvGrpSpPr/>
          <p:nvPr/>
        </p:nvGrpSpPr>
        <p:grpSpPr>
          <a:xfrm>
            <a:off x="10797798" y="4443993"/>
            <a:ext cx="590175" cy="677600"/>
            <a:chOff x="244750" y="503303"/>
            <a:chExt cx="915552" cy="1051177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ACD5C815-9181-2045-EDDB-6AA3FFE18FC2}"/>
                </a:ext>
              </a:extLst>
            </p:cNvPr>
            <p:cNvSpPr/>
            <p:nvPr/>
          </p:nvSpPr>
          <p:spPr>
            <a:xfrm>
              <a:off x="717766" y="503303"/>
              <a:ext cx="442536" cy="442536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73540A9E-41FF-ED9F-4750-D4BAF008D40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44750" y="518543"/>
              <a:ext cx="885072" cy="1035937"/>
            </a:xfrm>
            <a:prstGeom prst="rect">
              <a:avLst/>
            </a:prstGeom>
          </p:spPr>
        </p:pic>
      </p:grpSp>
      <p:sp>
        <p:nvSpPr>
          <p:cNvPr id="9" name="Arrow: Notched Right 8">
            <a:extLst>
              <a:ext uri="{FF2B5EF4-FFF2-40B4-BE49-F238E27FC236}">
                <a16:creationId xmlns:a16="http://schemas.microsoft.com/office/drawing/2014/main" id="{48B7B223-697C-4B26-D504-4CD341DB4575}"/>
              </a:ext>
            </a:extLst>
          </p:cNvPr>
          <p:cNvSpPr/>
          <p:nvPr/>
        </p:nvSpPr>
        <p:spPr>
          <a:xfrm rot="5400000">
            <a:off x="10986626" y="5575748"/>
            <a:ext cx="427839" cy="33555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67871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0D9D24B-5580-B201-4943-68A1FCEA64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0362" y="690562"/>
            <a:ext cx="6391275" cy="5476875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64B063FB-16C1-2654-978D-F749D0F4A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available now to “Re visit” or change the status</a:t>
            </a:r>
            <a:endParaRPr lang="en-ZA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8285E04-4457-8F93-DCEB-2A8455BBA88C}"/>
              </a:ext>
            </a:extLst>
          </p:cNvPr>
          <p:cNvGrpSpPr/>
          <p:nvPr/>
        </p:nvGrpSpPr>
        <p:grpSpPr>
          <a:xfrm>
            <a:off x="7131809" y="5693952"/>
            <a:ext cx="590175" cy="677600"/>
            <a:chOff x="244750" y="503303"/>
            <a:chExt cx="915552" cy="1051177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BB12938-D931-2C87-8E55-4C58788BB4B8}"/>
                </a:ext>
              </a:extLst>
            </p:cNvPr>
            <p:cNvSpPr/>
            <p:nvPr/>
          </p:nvSpPr>
          <p:spPr>
            <a:xfrm>
              <a:off x="717766" y="503303"/>
              <a:ext cx="442536" cy="442536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B25E1BD2-9674-B681-A3DA-A56BBCE4FF9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44750" y="518543"/>
              <a:ext cx="885072" cy="1035937"/>
            </a:xfrm>
            <a:prstGeom prst="rect">
              <a:avLst/>
            </a:prstGeom>
          </p:spPr>
        </p:pic>
      </p:grpSp>
      <p:sp>
        <p:nvSpPr>
          <p:cNvPr id="11" name="Arrow: Notched Right 10">
            <a:extLst>
              <a:ext uri="{FF2B5EF4-FFF2-40B4-BE49-F238E27FC236}">
                <a16:creationId xmlns:a16="http://schemas.microsoft.com/office/drawing/2014/main" id="{EDF42144-BC5C-057D-9BF6-049FB1FCA8B5}"/>
              </a:ext>
            </a:extLst>
          </p:cNvPr>
          <p:cNvSpPr/>
          <p:nvPr/>
        </p:nvSpPr>
        <p:spPr>
          <a:xfrm rot="5400000">
            <a:off x="7533212" y="6203772"/>
            <a:ext cx="427839" cy="33555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84967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EC86E9F-CD99-57BD-5973-F6EC83D222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87" y="1276350"/>
            <a:ext cx="11858625" cy="43053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FF320298-5330-2F13-E2A9-508B0ACD2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NTB</a:t>
            </a:r>
            <a:r>
              <a:rPr lang="en-US" dirty="0"/>
              <a:t> listed once more under heading “In process”</a:t>
            </a:r>
            <a:endParaRPr lang="en-ZA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EEC66C9-1072-A348-DDF0-642E6E20EB36}"/>
              </a:ext>
            </a:extLst>
          </p:cNvPr>
          <p:cNvGrpSpPr/>
          <p:nvPr/>
        </p:nvGrpSpPr>
        <p:grpSpPr>
          <a:xfrm>
            <a:off x="10829178" y="4592857"/>
            <a:ext cx="590175" cy="677600"/>
            <a:chOff x="244750" y="503303"/>
            <a:chExt cx="915552" cy="105117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A9D3784D-0F39-B92E-72B8-DFAD8D9F368C}"/>
                </a:ext>
              </a:extLst>
            </p:cNvPr>
            <p:cNvSpPr/>
            <p:nvPr/>
          </p:nvSpPr>
          <p:spPr>
            <a:xfrm>
              <a:off x="717766" y="503303"/>
              <a:ext cx="442536" cy="442536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352CB47E-048B-1A57-E14D-704EFD7046E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44750" y="518543"/>
              <a:ext cx="885072" cy="1035937"/>
            </a:xfrm>
            <a:prstGeom prst="rect">
              <a:avLst/>
            </a:prstGeom>
          </p:spPr>
        </p:pic>
      </p:grpSp>
      <p:sp>
        <p:nvSpPr>
          <p:cNvPr id="8" name="Arrow: Notched Right 7">
            <a:extLst>
              <a:ext uri="{FF2B5EF4-FFF2-40B4-BE49-F238E27FC236}">
                <a16:creationId xmlns:a16="http://schemas.microsoft.com/office/drawing/2014/main" id="{E230609A-2B56-A50D-287C-8AF3A8E4FBF6}"/>
              </a:ext>
            </a:extLst>
          </p:cNvPr>
          <p:cNvSpPr/>
          <p:nvPr/>
        </p:nvSpPr>
        <p:spPr>
          <a:xfrm rot="5400000">
            <a:off x="11018006" y="5765635"/>
            <a:ext cx="427839" cy="33555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14188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2125F13-709E-9D57-FDE8-A0F9594F53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9509" y="781487"/>
            <a:ext cx="6448425" cy="54292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ABDD0EA-FDB0-C536-0EA6-F2098B062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Same process applies for rejected </a:t>
            </a:r>
            <a:r>
              <a:rPr lang="en-US" dirty="0" err="1"/>
              <a:t>NTBs</a:t>
            </a:r>
            <a:r>
              <a:rPr lang="en-US" dirty="0"/>
              <a:t>: </a:t>
            </a:r>
            <a:endParaRPr lang="en-ZA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A806394-8522-F7DF-F825-FCFD56AAB0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07359" y="5876849"/>
            <a:ext cx="570527" cy="66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102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97F69DA-76BB-D9A0-19C1-50736EFADD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" y="1738312"/>
            <a:ext cx="11696700" cy="3381375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F413E35A-4CC4-4E17-F7DA-7529235F3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 for admin user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06037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6DAAEDA-0984-FAA6-4890-07A41113F0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265" y="666750"/>
            <a:ext cx="11858625" cy="619125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94E53FD5-9C6F-F67B-5495-FE3ABD720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Dashboard showing all NEW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62916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B4B6E01-DC3D-F103-0BED-320531590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7" y="1252537"/>
            <a:ext cx="11706225" cy="4352925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83D66009-B7C5-96E2-84F1-1A9DDF5E7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Columns can be de-selected to change the view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59564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6717B0B-9C81-653D-C2E2-F009E09F40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1787" y="933450"/>
            <a:ext cx="6448425" cy="49911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6F1D3432-E008-C520-A658-D6923CC92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Pop-up after clicking “Edit” Action</a:t>
            </a:r>
            <a:endParaRPr lang="en-ZA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FE605F-B434-8186-E20C-2E69EE15107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2400" t="41367"/>
          <a:stretch/>
        </p:blipFill>
        <p:spPr>
          <a:xfrm>
            <a:off x="385893" y="933450"/>
            <a:ext cx="1895912" cy="3297537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ADAB7AE3-D198-62EE-E520-4D3FEFC6AD93}"/>
              </a:ext>
            </a:extLst>
          </p:cNvPr>
          <p:cNvGrpSpPr/>
          <p:nvPr/>
        </p:nvGrpSpPr>
        <p:grpSpPr>
          <a:xfrm>
            <a:off x="1123115" y="1572821"/>
            <a:ext cx="590175" cy="677600"/>
            <a:chOff x="244750" y="503303"/>
            <a:chExt cx="915552" cy="1051177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15DD9AF-3045-7CB5-394D-3F4C14A95430}"/>
                </a:ext>
              </a:extLst>
            </p:cNvPr>
            <p:cNvSpPr/>
            <p:nvPr/>
          </p:nvSpPr>
          <p:spPr>
            <a:xfrm>
              <a:off x="717766" y="503303"/>
              <a:ext cx="442536" cy="442536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572F8054-DAF7-6F56-911B-0809D118511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44750" y="518543"/>
              <a:ext cx="885072" cy="1035937"/>
            </a:xfrm>
            <a:prstGeom prst="rect">
              <a:avLst/>
            </a:prstGeom>
          </p:spPr>
        </p:pic>
      </p:grpSp>
      <p:sp>
        <p:nvSpPr>
          <p:cNvPr id="10" name="Arrow: Notched Right 9">
            <a:extLst>
              <a:ext uri="{FF2B5EF4-FFF2-40B4-BE49-F238E27FC236}">
                <a16:creationId xmlns:a16="http://schemas.microsoft.com/office/drawing/2014/main" id="{7B74394C-0FE4-377C-6E0B-817424EE5CF9}"/>
              </a:ext>
            </a:extLst>
          </p:cNvPr>
          <p:cNvSpPr/>
          <p:nvPr/>
        </p:nvSpPr>
        <p:spPr>
          <a:xfrm>
            <a:off x="2374084" y="2147582"/>
            <a:ext cx="427839" cy="33555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D7AB378-3DBF-440F-0D09-D1EE4AF1FD9B}"/>
              </a:ext>
            </a:extLst>
          </p:cNvPr>
          <p:cNvGrpSpPr/>
          <p:nvPr/>
        </p:nvGrpSpPr>
        <p:grpSpPr>
          <a:xfrm>
            <a:off x="6208242" y="5466711"/>
            <a:ext cx="590175" cy="677600"/>
            <a:chOff x="244750" y="503303"/>
            <a:chExt cx="915552" cy="1051177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B09B898-5941-DE9D-C3C9-B88CFC05CB6A}"/>
                </a:ext>
              </a:extLst>
            </p:cNvPr>
            <p:cNvSpPr/>
            <p:nvPr/>
          </p:nvSpPr>
          <p:spPr>
            <a:xfrm>
              <a:off x="717766" y="503303"/>
              <a:ext cx="442536" cy="442536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3F3E21B1-FE0F-3EB8-915C-B2D661887F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44750" y="518543"/>
              <a:ext cx="885072" cy="1035937"/>
            </a:xfrm>
            <a:prstGeom prst="rect">
              <a:avLst/>
            </a:prstGeom>
          </p:spPr>
        </p:pic>
      </p:grpSp>
      <p:sp>
        <p:nvSpPr>
          <p:cNvPr id="14" name="Arrow: Notched Right 13">
            <a:extLst>
              <a:ext uri="{FF2B5EF4-FFF2-40B4-BE49-F238E27FC236}">
                <a16:creationId xmlns:a16="http://schemas.microsoft.com/office/drawing/2014/main" id="{6A2BF2E7-8E45-DA4D-A00D-ABAA5A52CC4D}"/>
              </a:ext>
            </a:extLst>
          </p:cNvPr>
          <p:cNvSpPr/>
          <p:nvPr/>
        </p:nvSpPr>
        <p:spPr>
          <a:xfrm rot="5400000">
            <a:off x="6798417" y="6103801"/>
            <a:ext cx="427839" cy="33555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64676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3AF1F41-1D6B-359C-9EAE-A811529830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7" y="623887"/>
            <a:ext cx="11820525" cy="5610225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0F9AA881-7BC3-E031-07A9-3AB02D684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clicking “Approve” button </a:t>
            </a:r>
            <a:r>
              <a:rPr lang="en-US" dirty="0" err="1"/>
              <a:t>NTB</a:t>
            </a:r>
            <a:r>
              <a:rPr lang="en-US" dirty="0"/>
              <a:t> not listed under NEW anymore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40189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EC86E9F-CD99-57BD-5973-F6EC83D222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87" y="1276350"/>
            <a:ext cx="11858625" cy="43053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FF320298-5330-2F13-E2A9-508B0ACD2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Approved </a:t>
            </a:r>
            <a:r>
              <a:rPr lang="en-US" dirty="0" err="1"/>
              <a:t>NTB</a:t>
            </a:r>
            <a:r>
              <a:rPr lang="en-US" dirty="0"/>
              <a:t> listed under heading “In process”</a:t>
            </a:r>
            <a:endParaRPr lang="en-ZA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EEC66C9-1072-A348-DDF0-642E6E20EB36}"/>
              </a:ext>
            </a:extLst>
          </p:cNvPr>
          <p:cNvGrpSpPr/>
          <p:nvPr/>
        </p:nvGrpSpPr>
        <p:grpSpPr>
          <a:xfrm>
            <a:off x="10829178" y="4592857"/>
            <a:ext cx="590175" cy="677600"/>
            <a:chOff x="244750" y="503303"/>
            <a:chExt cx="915552" cy="105117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A9D3784D-0F39-B92E-72B8-DFAD8D9F368C}"/>
                </a:ext>
              </a:extLst>
            </p:cNvPr>
            <p:cNvSpPr/>
            <p:nvPr/>
          </p:nvSpPr>
          <p:spPr>
            <a:xfrm>
              <a:off x="717766" y="503303"/>
              <a:ext cx="442536" cy="442536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352CB47E-048B-1A57-E14D-704EFD7046E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44750" y="518543"/>
              <a:ext cx="885072" cy="1035937"/>
            </a:xfrm>
            <a:prstGeom prst="rect">
              <a:avLst/>
            </a:prstGeom>
          </p:spPr>
        </p:pic>
      </p:grpSp>
      <p:sp>
        <p:nvSpPr>
          <p:cNvPr id="8" name="Arrow: Notched Right 7">
            <a:extLst>
              <a:ext uri="{FF2B5EF4-FFF2-40B4-BE49-F238E27FC236}">
                <a16:creationId xmlns:a16="http://schemas.microsoft.com/office/drawing/2014/main" id="{E230609A-2B56-A50D-287C-8AF3A8E4FBF6}"/>
              </a:ext>
            </a:extLst>
          </p:cNvPr>
          <p:cNvSpPr/>
          <p:nvPr/>
        </p:nvSpPr>
        <p:spPr>
          <a:xfrm rot="5400000">
            <a:off x="11018006" y="5765635"/>
            <a:ext cx="427839" cy="33555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00676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D9A1FEF-83F7-3EC8-7734-59B20E74C9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7025" y="895350"/>
            <a:ext cx="6457950" cy="50673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2B6E6E3F-F72C-D9AE-FFBA-206EACF53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process </a:t>
            </a:r>
            <a:r>
              <a:rPr lang="en-US" dirty="0" err="1"/>
              <a:t>NTB</a:t>
            </a:r>
            <a:r>
              <a:rPr lang="en-US" dirty="0"/>
              <a:t> provides option to Reject or Resolve</a:t>
            </a:r>
            <a:endParaRPr lang="en-ZA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5CEF569-3CD9-A8F9-63C3-9C206F00B4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20798" y="5550638"/>
            <a:ext cx="570527" cy="66777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7410DC4-4A58-AAE3-EA5A-4C13509565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79209" y="5593651"/>
            <a:ext cx="570527" cy="66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74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EC830A6-6058-9472-7ADB-5D13FD3E2B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1312" y="928687"/>
            <a:ext cx="6429375" cy="5000625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A883F1D4-EA2C-AB17-F157-8E9DFE461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process </a:t>
            </a:r>
            <a:r>
              <a:rPr lang="en-US" dirty="0" err="1"/>
              <a:t>NTB</a:t>
            </a:r>
            <a:r>
              <a:rPr lang="en-US" dirty="0"/>
              <a:t> provides option to send a message</a:t>
            </a:r>
            <a:endParaRPr lang="en-ZA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606FE91-CF39-4B87-8FF5-84C6327A16A6}"/>
              </a:ext>
            </a:extLst>
          </p:cNvPr>
          <p:cNvGrpSpPr/>
          <p:nvPr/>
        </p:nvGrpSpPr>
        <p:grpSpPr>
          <a:xfrm>
            <a:off x="2881312" y="4827749"/>
            <a:ext cx="590175" cy="677600"/>
            <a:chOff x="244750" y="503303"/>
            <a:chExt cx="915552" cy="1051177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9D7325D-C693-9BE1-9A51-50829149A702}"/>
                </a:ext>
              </a:extLst>
            </p:cNvPr>
            <p:cNvSpPr/>
            <p:nvPr/>
          </p:nvSpPr>
          <p:spPr>
            <a:xfrm>
              <a:off x="717766" y="503303"/>
              <a:ext cx="442536" cy="442536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5BDB020-D0C7-8CF4-A4C6-F53D82C2A41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44750" y="518543"/>
              <a:ext cx="885072" cy="10359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62132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BD4F31A-7E28-F28B-4817-0E7D7BBABA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2262" y="657225"/>
            <a:ext cx="6467475" cy="554355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738BC133-88D0-BCDA-A7C8-47A664DE0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 Message shown below </a:t>
            </a:r>
            <a:r>
              <a:rPr lang="en-US" dirty="0" err="1"/>
              <a:t>NTB</a:t>
            </a:r>
            <a:r>
              <a:rPr lang="en-US" dirty="0"/>
              <a:t> </a:t>
            </a:r>
            <a:endParaRPr lang="en-Z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7E191F-0CD4-9263-28A9-158AAECB4D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05143" y="5139578"/>
            <a:ext cx="570527" cy="667776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02814D18-E3D9-C858-6C36-11A2820DEB41}"/>
              </a:ext>
            </a:extLst>
          </p:cNvPr>
          <p:cNvGrpSpPr/>
          <p:nvPr/>
        </p:nvGrpSpPr>
        <p:grpSpPr>
          <a:xfrm>
            <a:off x="6125130" y="5945622"/>
            <a:ext cx="590175" cy="677600"/>
            <a:chOff x="244750" y="503303"/>
            <a:chExt cx="915552" cy="1051177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DE7A6F8-828B-0C0F-32AB-06EBFF128231}"/>
                </a:ext>
              </a:extLst>
            </p:cNvPr>
            <p:cNvSpPr/>
            <p:nvPr/>
          </p:nvSpPr>
          <p:spPr>
            <a:xfrm>
              <a:off x="717766" y="503303"/>
              <a:ext cx="442536" cy="442536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757C0D7B-E4ED-F316-7073-30788081AC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44750" y="518543"/>
              <a:ext cx="885072" cy="1035937"/>
            </a:xfrm>
            <a:prstGeom prst="rect">
              <a:avLst/>
            </a:prstGeom>
          </p:spPr>
        </p:pic>
      </p:grpSp>
      <p:sp>
        <p:nvSpPr>
          <p:cNvPr id="10" name="Arrow: Notched Right 9">
            <a:extLst>
              <a:ext uri="{FF2B5EF4-FFF2-40B4-BE49-F238E27FC236}">
                <a16:creationId xmlns:a16="http://schemas.microsoft.com/office/drawing/2014/main" id="{7F1534AF-BEE2-0954-96E0-08AD40BC6242}"/>
              </a:ext>
            </a:extLst>
          </p:cNvPr>
          <p:cNvSpPr/>
          <p:nvPr/>
        </p:nvSpPr>
        <p:spPr>
          <a:xfrm rot="5400000">
            <a:off x="6669165" y="6313872"/>
            <a:ext cx="427839" cy="33555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5021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105</Words>
  <Application>Microsoft Office PowerPoint</Application>
  <PresentationFormat>Widescreen</PresentationFormat>
  <Paragraphs>14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Login</vt:lpstr>
      <vt:lpstr>Dashboard showing all NEW</vt:lpstr>
      <vt:lpstr>Columns can be de-selected to change the view</vt:lpstr>
      <vt:lpstr>Pop-up after clicking “Edit” Action</vt:lpstr>
      <vt:lpstr>After clicking “Approve” button NTB not listed under NEW anymore</vt:lpstr>
      <vt:lpstr>Approved NTB listed under heading “In process”</vt:lpstr>
      <vt:lpstr>In process NTB provides option to Reject or Resolve</vt:lpstr>
      <vt:lpstr>In process NTB provides option to send a message</vt:lpstr>
      <vt:lpstr>Sent Message shown below NTB </vt:lpstr>
      <vt:lpstr>Resolved NTB listed under heading “Resolved”</vt:lpstr>
      <vt:lpstr>Option available now to “Re visit” or change the status</vt:lpstr>
      <vt:lpstr>NTB listed once more under heading “In process”</vt:lpstr>
      <vt:lpstr>Same process applies for rejected NTBs: </vt:lpstr>
      <vt:lpstr>Options for admin user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Login</dc:title>
  <dc:creator>Elsa Volschenk</dc:creator>
  <cp:lastModifiedBy>Elsa Volschenk</cp:lastModifiedBy>
  <cp:revision>3</cp:revision>
  <dcterms:created xsi:type="dcterms:W3CDTF">2023-03-14T11:51:54Z</dcterms:created>
  <dcterms:modified xsi:type="dcterms:W3CDTF">2023-03-14T12:03:28Z</dcterms:modified>
</cp:coreProperties>
</file>