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23" r:id="rId5"/>
    <p:sldId id="256" r:id="rId6"/>
    <p:sldId id="267" r:id="rId7"/>
    <p:sldId id="279" r:id="rId8"/>
    <p:sldId id="425" r:id="rId9"/>
    <p:sldId id="426" r:id="rId10"/>
    <p:sldId id="420" r:id="rId11"/>
    <p:sldId id="427" r:id="rId12"/>
    <p:sldId id="428" r:id="rId13"/>
    <p:sldId id="429" r:id="rId14"/>
    <p:sldId id="430" r:id="rId15"/>
    <p:sldId id="431" r:id="rId16"/>
    <p:sldId id="33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Waddington" initials="RW" lastIdx="1" clrIdx="0">
    <p:extLst>
      <p:ext uri="{19B8F6BF-5375-455C-9EA6-DF929625EA0E}">
        <p15:presenceInfo xmlns:p15="http://schemas.microsoft.com/office/powerpoint/2012/main" userId="S::richard.waddington@tripleline.com::f29e3200-d2e0-4ca9-8d66-b1a78f426760" providerId="AD"/>
      </p:ext>
    </p:extLst>
  </p:cmAuthor>
  <p:cmAuthor id="2" name="Chad Capon" initials="CC" lastIdx="1" clrIdx="1">
    <p:extLst>
      <p:ext uri="{19B8F6BF-5375-455C-9EA6-DF929625EA0E}">
        <p15:presenceInfo xmlns:p15="http://schemas.microsoft.com/office/powerpoint/2012/main" userId="S::chad@imanidevelopment.com::df046c1b-56d4-4ea3-9500-fe1264a0c6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F"/>
    <a:srgbClr val="00777A"/>
    <a:srgbClr val="48A6DB"/>
    <a:srgbClr val="313E48"/>
    <a:srgbClr val="DEF3FF"/>
    <a:srgbClr val="F88C2A"/>
    <a:srgbClr val="FF5555"/>
    <a:srgbClr val="D0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4" autoAdjust="0"/>
    <p:restoredTop sz="94660"/>
  </p:normalViewPr>
  <p:slideViewPr>
    <p:cSldViewPr snapToGrid="0">
      <p:cViewPr varScale="1">
        <p:scale>
          <a:sx n="78" d="100"/>
          <a:sy n="78" d="100"/>
        </p:scale>
        <p:origin x="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AC2EA-CC22-400C-BAD5-BB9DB9EFF1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B96B217-8CDB-4506-B48A-F151E066DCD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F622C-6F54-4C7B-A3F8-C191223E06BD}" type="datetimeFigureOut">
              <a:rPr lang="en-GB" smtClean="0"/>
              <a:t>15/03/2023</a:t>
            </a:fld>
            <a:endParaRPr lang="en-GB"/>
          </a:p>
        </p:txBody>
      </p:sp>
      <p:sp>
        <p:nvSpPr>
          <p:cNvPr id="4" name="Slide Image Placeholder 3">
            <a:extLst>
              <a:ext uri="{FF2B5EF4-FFF2-40B4-BE49-F238E27FC236}">
                <a16:creationId xmlns:a16="http://schemas.microsoft.com/office/drawing/2014/main" id="{7FCDB3C4-11EA-4C17-BF22-F42352EEBCE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9FC52749-C406-4EEC-8439-9E6137B82C2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B477BE79-538C-4B4F-AFAA-8D53FC87E49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2C8928C8-0C47-4FC8-87FB-880CBBF1A76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A1B10-94A4-4D7D-8BF4-83F56E8AD8F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8A6D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767796"/>
            <a:ext cx="10435771" cy="891268"/>
          </a:xfrm>
        </p:spPr>
        <p:txBody>
          <a:bodyPr anchor="b">
            <a:normAutofit/>
          </a:bodyPr>
          <a:lstStyle>
            <a:lvl1pPr algn="l">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8201" y="4644570"/>
            <a:ext cx="9829799" cy="613229"/>
          </a:xfrm>
        </p:spPr>
        <p:txBody>
          <a:bodyPr>
            <a:normAutofit/>
          </a:bodyPr>
          <a:lstStyle>
            <a:lvl1pPr marL="0" indent="0" algn="l">
              <a:buNone/>
              <a:defRPr sz="3200">
                <a:solidFill>
                  <a:schemeClr val="bg1"/>
                </a:solidFill>
              </a:defRPr>
            </a:lvl1pPr>
            <a:lvl2pPr marL="457166"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8EEDD-A870-B048-8FCC-FD776CA3BB3A}" type="slidenum">
              <a:rPr lang="en-US" smtClean="0"/>
              <a:t>‹#›</a:t>
            </a:fld>
            <a:endParaRPr lang="en-US"/>
          </a:p>
        </p:txBody>
      </p:sp>
    </p:spTree>
    <p:extLst>
      <p:ext uri="{BB962C8B-B14F-4D97-AF65-F5344CB8AC3E}">
        <p14:creationId xmlns:p14="http://schemas.microsoft.com/office/powerpoint/2010/main" val="152133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ndex slide_V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271061"/>
            <a:ext cx="2993261" cy="1181862"/>
          </a:xfrm>
        </p:spPr>
        <p:txBody>
          <a:bodyPr wrap="square" lIns="0" tIns="0" rIns="0" bIns="0">
            <a:spAutoFit/>
          </a:bodyPr>
          <a:lstStyle>
            <a:lvl1pPr marL="0" indent="0">
              <a:lnSpc>
                <a:spcPct val="80000"/>
              </a:lnSpc>
              <a:spcBef>
                <a:spcPts val="0"/>
              </a:spcBef>
              <a:buNone/>
              <a:defRPr lang="en-US" sz="4800" kern="1200" dirty="0">
                <a:solidFill>
                  <a:schemeClr val="accent1"/>
                </a:solidFill>
                <a:latin typeface="Franklin Gothic Book" panose="020B0503020102020204" pitchFamily="34" charset="0"/>
                <a:ea typeface="Franklin Gothic Medium" charset="0"/>
                <a:cs typeface="Franklin Gothic Medium"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Table of contents</a:t>
            </a:r>
          </a:p>
        </p:txBody>
      </p:sp>
      <p:sp>
        <p:nvSpPr>
          <p:cNvPr id="21" name="Text Placeholder 12">
            <a:extLst>
              <a:ext uri="{FF2B5EF4-FFF2-40B4-BE49-F238E27FC236}">
                <a16:creationId xmlns:a16="http://schemas.microsoft.com/office/drawing/2014/main" id="{8CE68B2D-1D27-4E11-899C-2B571BE3E6F7}"/>
              </a:ext>
            </a:extLst>
          </p:cNvPr>
          <p:cNvSpPr>
            <a:spLocks noGrp="1"/>
          </p:cNvSpPr>
          <p:nvPr>
            <p:ph type="body" sz="quarter" idx="14" hasCustomPrompt="1"/>
          </p:nvPr>
        </p:nvSpPr>
        <p:spPr>
          <a:xfrm>
            <a:off x="4598206" y="1214755"/>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2" name="Text Placeholder 12">
            <a:extLst>
              <a:ext uri="{FF2B5EF4-FFF2-40B4-BE49-F238E27FC236}">
                <a16:creationId xmlns:a16="http://schemas.microsoft.com/office/drawing/2014/main" id="{4A7F8394-6053-4DFE-BBB2-C55B753EFA0B}"/>
              </a:ext>
            </a:extLst>
          </p:cNvPr>
          <p:cNvSpPr>
            <a:spLocks noGrp="1"/>
          </p:cNvSpPr>
          <p:nvPr>
            <p:ph type="body" sz="quarter" idx="15" hasCustomPrompt="1"/>
          </p:nvPr>
        </p:nvSpPr>
        <p:spPr>
          <a:xfrm>
            <a:off x="3837712" y="1214755"/>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3" name="Text Placeholder 12">
            <a:extLst>
              <a:ext uri="{FF2B5EF4-FFF2-40B4-BE49-F238E27FC236}">
                <a16:creationId xmlns:a16="http://schemas.microsoft.com/office/drawing/2014/main" id="{79654DA0-DE15-4CD7-AB61-DCBAB5CE32DE}"/>
              </a:ext>
            </a:extLst>
          </p:cNvPr>
          <p:cNvSpPr>
            <a:spLocks noGrp="1"/>
          </p:cNvSpPr>
          <p:nvPr>
            <p:ph type="body" sz="quarter" idx="16" hasCustomPrompt="1"/>
          </p:nvPr>
        </p:nvSpPr>
        <p:spPr>
          <a:xfrm>
            <a:off x="4598206" y="1936929"/>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4" name="Text Placeholder 12">
            <a:extLst>
              <a:ext uri="{FF2B5EF4-FFF2-40B4-BE49-F238E27FC236}">
                <a16:creationId xmlns:a16="http://schemas.microsoft.com/office/drawing/2014/main" id="{85C824FE-04A7-458F-B83F-2523C8CA95FC}"/>
              </a:ext>
            </a:extLst>
          </p:cNvPr>
          <p:cNvSpPr>
            <a:spLocks noGrp="1"/>
          </p:cNvSpPr>
          <p:nvPr>
            <p:ph type="body" sz="quarter" idx="17" hasCustomPrompt="1"/>
          </p:nvPr>
        </p:nvSpPr>
        <p:spPr>
          <a:xfrm>
            <a:off x="3837712" y="1936929"/>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5" name="Text Placeholder 12">
            <a:extLst>
              <a:ext uri="{FF2B5EF4-FFF2-40B4-BE49-F238E27FC236}">
                <a16:creationId xmlns:a16="http://schemas.microsoft.com/office/drawing/2014/main" id="{FD1CDAA7-7CEF-4090-A48B-26C6B16F71A5}"/>
              </a:ext>
            </a:extLst>
          </p:cNvPr>
          <p:cNvSpPr>
            <a:spLocks noGrp="1"/>
          </p:cNvSpPr>
          <p:nvPr>
            <p:ph type="body" sz="quarter" idx="18" hasCustomPrompt="1"/>
          </p:nvPr>
        </p:nvSpPr>
        <p:spPr>
          <a:xfrm>
            <a:off x="4598206" y="2659103"/>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6" name="Text Placeholder 12">
            <a:extLst>
              <a:ext uri="{FF2B5EF4-FFF2-40B4-BE49-F238E27FC236}">
                <a16:creationId xmlns:a16="http://schemas.microsoft.com/office/drawing/2014/main" id="{5008BCD6-02A1-4A8F-A5D1-7A1D1D3F872A}"/>
              </a:ext>
            </a:extLst>
          </p:cNvPr>
          <p:cNvSpPr>
            <a:spLocks noGrp="1"/>
          </p:cNvSpPr>
          <p:nvPr>
            <p:ph type="body" sz="quarter" idx="19" hasCustomPrompt="1"/>
          </p:nvPr>
        </p:nvSpPr>
        <p:spPr>
          <a:xfrm>
            <a:off x="3837712" y="2659103"/>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7" name="Text Placeholder 12">
            <a:extLst>
              <a:ext uri="{FF2B5EF4-FFF2-40B4-BE49-F238E27FC236}">
                <a16:creationId xmlns:a16="http://schemas.microsoft.com/office/drawing/2014/main" id="{1CF1F84D-B655-4EDF-9D50-951689990B48}"/>
              </a:ext>
            </a:extLst>
          </p:cNvPr>
          <p:cNvSpPr>
            <a:spLocks noGrp="1"/>
          </p:cNvSpPr>
          <p:nvPr>
            <p:ph type="body" sz="quarter" idx="20" hasCustomPrompt="1"/>
          </p:nvPr>
        </p:nvSpPr>
        <p:spPr>
          <a:xfrm>
            <a:off x="4598206" y="3381277"/>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8" name="Text Placeholder 12">
            <a:extLst>
              <a:ext uri="{FF2B5EF4-FFF2-40B4-BE49-F238E27FC236}">
                <a16:creationId xmlns:a16="http://schemas.microsoft.com/office/drawing/2014/main" id="{A9515C09-7581-46EE-9A84-C7EF7F8E8001}"/>
              </a:ext>
            </a:extLst>
          </p:cNvPr>
          <p:cNvSpPr>
            <a:spLocks noGrp="1"/>
          </p:cNvSpPr>
          <p:nvPr>
            <p:ph type="body" sz="quarter" idx="21" hasCustomPrompt="1"/>
          </p:nvPr>
        </p:nvSpPr>
        <p:spPr>
          <a:xfrm>
            <a:off x="3837712" y="3381277"/>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9" name="Text Placeholder 12">
            <a:extLst>
              <a:ext uri="{FF2B5EF4-FFF2-40B4-BE49-F238E27FC236}">
                <a16:creationId xmlns:a16="http://schemas.microsoft.com/office/drawing/2014/main" id="{8ABD02CF-25FB-426D-B629-9B9D08178C0B}"/>
              </a:ext>
            </a:extLst>
          </p:cNvPr>
          <p:cNvSpPr>
            <a:spLocks noGrp="1"/>
          </p:cNvSpPr>
          <p:nvPr>
            <p:ph type="body" sz="quarter" idx="22" hasCustomPrompt="1"/>
          </p:nvPr>
        </p:nvSpPr>
        <p:spPr>
          <a:xfrm>
            <a:off x="4598206" y="4103451"/>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0" name="Text Placeholder 12">
            <a:extLst>
              <a:ext uri="{FF2B5EF4-FFF2-40B4-BE49-F238E27FC236}">
                <a16:creationId xmlns:a16="http://schemas.microsoft.com/office/drawing/2014/main" id="{1B8A6699-7000-49AE-BEBE-BAB4779D8B06}"/>
              </a:ext>
            </a:extLst>
          </p:cNvPr>
          <p:cNvSpPr>
            <a:spLocks noGrp="1"/>
          </p:cNvSpPr>
          <p:nvPr>
            <p:ph type="body" sz="quarter" idx="23" hasCustomPrompt="1"/>
          </p:nvPr>
        </p:nvSpPr>
        <p:spPr>
          <a:xfrm>
            <a:off x="3837712" y="4103451"/>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1" name="Text Placeholder 12">
            <a:extLst>
              <a:ext uri="{FF2B5EF4-FFF2-40B4-BE49-F238E27FC236}">
                <a16:creationId xmlns:a16="http://schemas.microsoft.com/office/drawing/2014/main" id="{22C09004-8376-467C-9A96-8EDF4BC30DBD}"/>
              </a:ext>
            </a:extLst>
          </p:cNvPr>
          <p:cNvSpPr>
            <a:spLocks noGrp="1"/>
          </p:cNvSpPr>
          <p:nvPr>
            <p:ph type="body" sz="quarter" idx="24" hasCustomPrompt="1"/>
          </p:nvPr>
        </p:nvSpPr>
        <p:spPr>
          <a:xfrm>
            <a:off x="7954718" y="1214755"/>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2" name="Text Placeholder 12">
            <a:extLst>
              <a:ext uri="{FF2B5EF4-FFF2-40B4-BE49-F238E27FC236}">
                <a16:creationId xmlns:a16="http://schemas.microsoft.com/office/drawing/2014/main" id="{143B4A43-E66C-4364-8414-F381AFFEF500}"/>
              </a:ext>
            </a:extLst>
          </p:cNvPr>
          <p:cNvSpPr>
            <a:spLocks noGrp="1"/>
          </p:cNvSpPr>
          <p:nvPr>
            <p:ph type="body" sz="quarter" idx="25" hasCustomPrompt="1"/>
          </p:nvPr>
        </p:nvSpPr>
        <p:spPr>
          <a:xfrm>
            <a:off x="7194225" y="1214755"/>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3" name="Text Placeholder 12">
            <a:extLst>
              <a:ext uri="{FF2B5EF4-FFF2-40B4-BE49-F238E27FC236}">
                <a16:creationId xmlns:a16="http://schemas.microsoft.com/office/drawing/2014/main" id="{07072359-7400-46EB-B0A2-A13FA644C5E5}"/>
              </a:ext>
            </a:extLst>
          </p:cNvPr>
          <p:cNvSpPr>
            <a:spLocks noGrp="1"/>
          </p:cNvSpPr>
          <p:nvPr>
            <p:ph type="body" sz="quarter" idx="26" hasCustomPrompt="1"/>
          </p:nvPr>
        </p:nvSpPr>
        <p:spPr>
          <a:xfrm>
            <a:off x="7954718" y="1936929"/>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4" name="Text Placeholder 12">
            <a:extLst>
              <a:ext uri="{FF2B5EF4-FFF2-40B4-BE49-F238E27FC236}">
                <a16:creationId xmlns:a16="http://schemas.microsoft.com/office/drawing/2014/main" id="{0C79D3F6-05E1-4131-B9D9-C0F4BD9E4FAA}"/>
              </a:ext>
            </a:extLst>
          </p:cNvPr>
          <p:cNvSpPr>
            <a:spLocks noGrp="1"/>
          </p:cNvSpPr>
          <p:nvPr>
            <p:ph type="body" sz="quarter" idx="27" hasCustomPrompt="1"/>
          </p:nvPr>
        </p:nvSpPr>
        <p:spPr>
          <a:xfrm>
            <a:off x="7194225" y="1936929"/>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5" name="Text Placeholder 12">
            <a:extLst>
              <a:ext uri="{FF2B5EF4-FFF2-40B4-BE49-F238E27FC236}">
                <a16:creationId xmlns:a16="http://schemas.microsoft.com/office/drawing/2014/main" id="{D1F77C14-2E3C-4224-9542-DA79EEBF0925}"/>
              </a:ext>
            </a:extLst>
          </p:cNvPr>
          <p:cNvSpPr>
            <a:spLocks noGrp="1"/>
          </p:cNvSpPr>
          <p:nvPr>
            <p:ph type="body" sz="quarter" idx="28" hasCustomPrompt="1"/>
          </p:nvPr>
        </p:nvSpPr>
        <p:spPr>
          <a:xfrm>
            <a:off x="7954718" y="2659103"/>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6" name="Text Placeholder 12">
            <a:extLst>
              <a:ext uri="{FF2B5EF4-FFF2-40B4-BE49-F238E27FC236}">
                <a16:creationId xmlns:a16="http://schemas.microsoft.com/office/drawing/2014/main" id="{D2EC7B1F-1092-45BA-90BF-836F58E71BCE}"/>
              </a:ext>
            </a:extLst>
          </p:cNvPr>
          <p:cNvSpPr>
            <a:spLocks noGrp="1"/>
          </p:cNvSpPr>
          <p:nvPr>
            <p:ph type="body" sz="quarter" idx="29" hasCustomPrompt="1"/>
          </p:nvPr>
        </p:nvSpPr>
        <p:spPr>
          <a:xfrm>
            <a:off x="7194225" y="2659103"/>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7" name="Text Placeholder 12">
            <a:extLst>
              <a:ext uri="{FF2B5EF4-FFF2-40B4-BE49-F238E27FC236}">
                <a16:creationId xmlns:a16="http://schemas.microsoft.com/office/drawing/2014/main" id="{6BCC6DF9-78EC-4146-9428-0C67F38ED557}"/>
              </a:ext>
            </a:extLst>
          </p:cNvPr>
          <p:cNvSpPr>
            <a:spLocks noGrp="1"/>
          </p:cNvSpPr>
          <p:nvPr>
            <p:ph type="body" sz="quarter" idx="30" hasCustomPrompt="1"/>
          </p:nvPr>
        </p:nvSpPr>
        <p:spPr>
          <a:xfrm>
            <a:off x="7954718" y="3381277"/>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8" name="Text Placeholder 12">
            <a:extLst>
              <a:ext uri="{FF2B5EF4-FFF2-40B4-BE49-F238E27FC236}">
                <a16:creationId xmlns:a16="http://schemas.microsoft.com/office/drawing/2014/main" id="{E1935742-67BB-4663-B947-A5FEE91E1203}"/>
              </a:ext>
            </a:extLst>
          </p:cNvPr>
          <p:cNvSpPr>
            <a:spLocks noGrp="1"/>
          </p:cNvSpPr>
          <p:nvPr>
            <p:ph type="body" sz="quarter" idx="31" hasCustomPrompt="1"/>
          </p:nvPr>
        </p:nvSpPr>
        <p:spPr>
          <a:xfrm>
            <a:off x="7194225" y="3381277"/>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9" name="Text Placeholder 12">
            <a:extLst>
              <a:ext uri="{FF2B5EF4-FFF2-40B4-BE49-F238E27FC236}">
                <a16:creationId xmlns:a16="http://schemas.microsoft.com/office/drawing/2014/main" id="{B9C73453-6F2E-4449-8AEE-E0EE448C40DC}"/>
              </a:ext>
            </a:extLst>
          </p:cNvPr>
          <p:cNvSpPr>
            <a:spLocks noGrp="1"/>
          </p:cNvSpPr>
          <p:nvPr>
            <p:ph type="body" sz="quarter" idx="32" hasCustomPrompt="1"/>
          </p:nvPr>
        </p:nvSpPr>
        <p:spPr>
          <a:xfrm>
            <a:off x="7954718" y="4103451"/>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40" name="Text Placeholder 12">
            <a:extLst>
              <a:ext uri="{FF2B5EF4-FFF2-40B4-BE49-F238E27FC236}">
                <a16:creationId xmlns:a16="http://schemas.microsoft.com/office/drawing/2014/main" id="{1EF09EED-C812-465C-A0B7-843FCD8ECF0E}"/>
              </a:ext>
            </a:extLst>
          </p:cNvPr>
          <p:cNvSpPr>
            <a:spLocks noGrp="1"/>
          </p:cNvSpPr>
          <p:nvPr>
            <p:ph type="body" sz="quarter" idx="33" hasCustomPrompt="1"/>
          </p:nvPr>
        </p:nvSpPr>
        <p:spPr>
          <a:xfrm>
            <a:off x="7194225" y="4103451"/>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48613" y="794413"/>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480175"/>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parator Slide_Otionp 1_V 1">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844675"/>
            <a:ext cx="9271603" cy="769570"/>
          </a:xfrm>
        </p:spPr>
        <p:txBody>
          <a:bodyPr wrap="square" lIns="0" tIns="0" rIns="0" bIns="0">
            <a:spAutoFit/>
          </a:bodyPr>
          <a:lstStyle>
            <a:lvl1pPr marL="0" indent="0">
              <a:lnSpc>
                <a:spcPct val="80000"/>
              </a:lnSpc>
              <a:spcBef>
                <a:spcPts val="0"/>
              </a:spcBef>
              <a:buNone/>
              <a:defRPr lang="en-US" sz="6251"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42444"/>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parator Slide_Otionp 1_V 2">
    <p:bg>
      <p:bgPr>
        <a:solidFill>
          <a:schemeClr val="accent2"/>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844675"/>
            <a:ext cx="9271603" cy="769570"/>
          </a:xfrm>
        </p:spPr>
        <p:txBody>
          <a:bodyPr wrap="square" lIns="0" tIns="0" rIns="0" bIns="0">
            <a:spAutoFit/>
          </a:bodyPr>
          <a:lstStyle>
            <a:lvl1pPr marL="0" indent="0">
              <a:lnSpc>
                <a:spcPct val="80000"/>
              </a:lnSpc>
              <a:spcBef>
                <a:spcPts val="0"/>
              </a:spcBef>
              <a:buNone/>
              <a:defRPr lang="en-US" sz="6251"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690074"/>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parator Slide_Otionp 1_V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844675"/>
            <a:ext cx="9271603" cy="769570"/>
          </a:xfrm>
        </p:spPr>
        <p:txBody>
          <a:bodyPr wrap="square" lIns="0" tIns="0" rIns="0" bIns="0">
            <a:spAutoFit/>
          </a:bodyPr>
          <a:lstStyle>
            <a:lvl1pPr marL="0" indent="0">
              <a:lnSpc>
                <a:spcPct val="80000"/>
              </a:lnSpc>
              <a:spcBef>
                <a:spcPts val="0"/>
              </a:spcBef>
              <a:buNone/>
              <a:defRPr lang="en-US" sz="6251"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cxnSp>
        <p:nvCxnSpPr>
          <p:cNvPr id="6" name="Straight Connector 5">
            <a:extLst>
              <a:ext uri="{FF2B5EF4-FFF2-40B4-BE49-F238E27FC236}">
                <a16:creationId xmlns:a16="http://schemas.microsoft.com/office/drawing/2014/main" id="{29EAFE66-7E23-465A-8E5C-691AB1D2A25F}"/>
              </a:ext>
            </a:extLst>
          </p:cNvPr>
          <p:cNvCxnSpPr>
            <a:cxnSpLocks/>
          </p:cNvCxnSpPr>
          <p:nvPr userDrawn="1"/>
        </p:nvCxnSpPr>
        <p:spPr>
          <a:xfrm>
            <a:off x="496922" y="764386"/>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874121"/>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parator Slide_full bleed image_Otionp 2_V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9771A5-85D7-4682-8656-4904EF290474}"/>
              </a:ext>
            </a:extLst>
          </p:cNvPr>
          <p:cNvSpPr/>
          <p:nvPr userDrawn="1"/>
        </p:nvSpPr>
        <p:spPr>
          <a:xfrm>
            <a:off x="1" y="1844675"/>
            <a:ext cx="6240076" cy="2916238"/>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2" y="2141373"/>
            <a:ext cx="5275023" cy="1231106"/>
          </a:xfrm>
        </p:spPr>
        <p:txBody>
          <a:bodyPr wrap="square" lIns="0" tIns="0" rIns="0" bIns="0">
            <a:spAutoFit/>
          </a:bodyPr>
          <a:lstStyle>
            <a:lvl1pPr marL="0" indent="0">
              <a:lnSpc>
                <a:spcPct val="80000"/>
              </a:lnSpc>
              <a:spcBef>
                <a:spcPts val="0"/>
              </a:spcBef>
              <a:buNone/>
              <a:defRPr lang="en-US" sz="50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Tree>
    <p:extLst>
      <p:ext uri="{BB962C8B-B14F-4D97-AF65-F5344CB8AC3E}">
        <p14:creationId xmlns:p14="http://schemas.microsoft.com/office/powerpoint/2010/main" val="4154424961"/>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parator Slide_full bleed image_Otionp 2_V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9771A5-85D7-4682-8656-4904EF290474}"/>
              </a:ext>
            </a:extLst>
          </p:cNvPr>
          <p:cNvSpPr/>
          <p:nvPr userDrawn="1"/>
        </p:nvSpPr>
        <p:spPr>
          <a:xfrm>
            <a:off x="1" y="1844675"/>
            <a:ext cx="6240076" cy="291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2" y="2141373"/>
            <a:ext cx="5275023" cy="1231106"/>
          </a:xfrm>
        </p:spPr>
        <p:txBody>
          <a:bodyPr wrap="square" lIns="0" tIns="0" rIns="0" bIns="0">
            <a:spAutoFit/>
          </a:bodyPr>
          <a:lstStyle>
            <a:lvl1pPr marL="0" indent="0">
              <a:lnSpc>
                <a:spcPct val="80000"/>
              </a:lnSpc>
              <a:spcBef>
                <a:spcPts val="0"/>
              </a:spcBef>
              <a:buNone/>
              <a:defRPr lang="en-US" sz="50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Tree>
    <p:extLst>
      <p:ext uri="{BB962C8B-B14F-4D97-AF65-F5344CB8AC3E}">
        <p14:creationId xmlns:p14="http://schemas.microsoft.com/office/powerpoint/2010/main" val="200874590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parator Slide_full bleed image_Otionp 2_V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9771A5-85D7-4682-8656-4904EF290474}"/>
              </a:ext>
            </a:extLst>
          </p:cNvPr>
          <p:cNvSpPr/>
          <p:nvPr userDrawn="1"/>
        </p:nvSpPr>
        <p:spPr>
          <a:xfrm>
            <a:off x="1" y="1844675"/>
            <a:ext cx="6240076" cy="2916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2" y="2141373"/>
            <a:ext cx="5275023" cy="1231106"/>
          </a:xfrm>
        </p:spPr>
        <p:txBody>
          <a:bodyPr wrap="square" lIns="0" tIns="0" rIns="0" bIns="0">
            <a:spAutoFit/>
          </a:bodyPr>
          <a:lstStyle>
            <a:lvl1pPr marL="0" indent="0">
              <a:lnSpc>
                <a:spcPct val="80000"/>
              </a:lnSpc>
              <a:spcBef>
                <a:spcPts val="0"/>
              </a:spcBef>
              <a:buNone/>
              <a:defRPr lang="en-US" sz="50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Tree>
    <p:extLst>
      <p:ext uri="{BB962C8B-B14F-4D97-AF65-F5344CB8AC3E}">
        <p14:creationId xmlns:p14="http://schemas.microsoft.com/office/powerpoint/2010/main" val="238360801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nside slide1_with two image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p:nvPr userDrawn="1"/>
        </p:nvCxnSpPr>
        <p:spPr>
          <a:xfrm>
            <a:off x="496921" y="764382"/>
            <a:ext cx="57431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6575060" y="0"/>
            <a:ext cx="5616941" cy="3429000"/>
          </a:xfrm>
        </p:spPr>
        <p:txBody>
          <a:bodyPr anchor="ctr"/>
          <a:lstStyle>
            <a:lvl1pPr algn="ctr">
              <a:buNone/>
              <a:defRPr sz="1200">
                <a:solidFill>
                  <a:schemeClr val="bg1"/>
                </a:solidFill>
              </a:defRPr>
            </a:lvl1pPr>
          </a:lstStyle>
          <a:p>
            <a:endParaRPr lang="en-IN"/>
          </a:p>
        </p:txBody>
      </p:sp>
      <p:sp>
        <p:nvSpPr>
          <p:cNvPr id="49" name="Picture Placeholder 3">
            <a:extLst>
              <a:ext uri="{FF2B5EF4-FFF2-40B4-BE49-F238E27FC236}">
                <a16:creationId xmlns:a16="http://schemas.microsoft.com/office/drawing/2014/main" id="{6D02E576-A326-4D83-8F27-176D5E1E1674}"/>
              </a:ext>
            </a:extLst>
          </p:cNvPr>
          <p:cNvSpPr>
            <a:spLocks noGrp="1"/>
          </p:cNvSpPr>
          <p:nvPr>
            <p:ph type="pic" sz="quarter" idx="11"/>
          </p:nvPr>
        </p:nvSpPr>
        <p:spPr>
          <a:xfrm>
            <a:off x="6575060" y="3573017"/>
            <a:ext cx="5616941" cy="3284984"/>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5743155"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20" y="2348707"/>
            <a:ext cx="5743155"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2063763835"/>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nside slide1_with two image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p:nvPr userDrawn="1"/>
        </p:nvCxnSpPr>
        <p:spPr>
          <a:xfrm>
            <a:off x="496921" y="764382"/>
            <a:ext cx="57431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6575060" y="0"/>
            <a:ext cx="5616941" cy="3429000"/>
          </a:xfrm>
        </p:spPr>
        <p:txBody>
          <a:bodyPr anchor="ctr"/>
          <a:lstStyle>
            <a:lvl1pPr algn="ctr">
              <a:buNone/>
              <a:defRPr sz="1200">
                <a:solidFill>
                  <a:schemeClr val="bg1"/>
                </a:solidFill>
              </a:defRPr>
            </a:lvl1pPr>
          </a:lstStyle>
          <a:p>
            <a:endParaRPr lang="en-IN"/>
          </a:p>
        </p:txBody>
      </p:sp>
      <p:sp>
        <p:nvSpPr>
          <p:cNvPr id="49" name="Picture Placeholder 3">
            <a:extLst>
              <a:ext uri="{FF2B5EF4-FFF2-40B4-BE49-F238E27FC236}">
                <a16:creationId xmlns:a16="http://schemas.microsoft.com/office/drawing/2014/main" id="{6D02E576-A326-4D83-8F27-176D5E1E1674}"/>
              </a:ext>
            </a:extLst>
          </p:cNvPr>
          <p:cNvSpPr>
            <a:spLocks noGrp="1"/>
          </p:cNvSpPr>
          <p:nvPr>
            <p:ph type="pic" sz="quarter" idx="11"/>
          </p:nvPr>
        </p:nvSpPr>
        <p:spPr>
          <a:xfrm>
            <a:off x="6575060" y="3573017"/>
            <a:ext cx="5616941" cy="3284984"/>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5743155"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20" y="2348707"/>
            <a:ext cx="5743155"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43825130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Inside slide1_with two image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p:nvPr userDrawn="1"/>
        </p:nvCxnSpPr>
        <p:spPr>
          <a:xfrm>
            <a:off x="496921" y="764382"/>
            <a:ext cx="57431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6575060" y="0"/>
            <a:ext cx="5616941" cy="3429000"/>
          </a:xfrm>
        </p:spPr>
        <p:txBody>
          <a:bodyPr anchor="ctr"/>
          <a:lstStyle>
            <a:lvl1pPr algn="ctr">
              <a:buNone/>
              <a:defRPr sz="1200">
                <a:solidFill>
                  <a:schemeClr val="bg1"/>
                </a:solidFill>
              </a:defRPr>
            </a:lvl1pPr>
          </a:lstStyle>
          <a:p>
            <a:endParaRPr lang="en-IN"/>
          </a:p>
        </p:txBody>
      </p:sp>
      <p:sp>
        <p:nvSpPr>
          <p:cNvPr id="49" name="Picture Placeholder 3">
            <a:extLst>
              <a:ext uri="{FF2B5EF4-FFF2-40B4-BE49-F238E27FC236}">
                <a16:creationId xmlns:a16="http://schemas.microsoft.com/office/drawing/2014/main" id="{6D02E576-A326-4D83-8F27-176D5E1E1674}"/>
              </a:ext>
            </a:extLst>
          </p:cNvPr>
          <p:cNvSpPr>
            <a:spLocks noGrp="1"/>
          </p:cNvSpPr>
          <p:nvPr>
            <p:ph type="pic" sz="quarter" idx="11"/>
          </p:nvPr>
        </p:nvSpPr>
        <p:spPr>
          <a:xfrm>
            <a:off x="6575060" y="3573017"/>
            <a:ext cx="5616941" cy="3284984"/>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tabLst/>
              <a:defRPr lang="en-IN" sz="1651"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5743155"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20" y="2348707"/>
            <a:ext cx="5743155"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3720842658"/>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Option 1_V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p:nvPr userDrawn="1"/>
        </p:nvCxnSpPr>
        <p:spPr>
          <a:xfrm>
            <a:off x="3377630" y="512765"/>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515179" y="291166"/>
            <a:ext cx="10324872" cy="393954"/>
          </a:xfrm>
        </p:spPr>
        <p:txBody>
          <a:bodyPr wrap="square" lIns="0" tIns="0" rIns="0" bIns="0">
            <a:spAutoFit/>
          </a:bodyPr>
          <a:lstStyle>
            <a:lvl1pPr marL="0" indent="0">
              <a:lnSpc>
                <a:spcPct val="80000"/>
              </a:lnSpc>
              <a:spcBef>
                <a:spcPts val="0"/>
              </a:spcBef>
              <a:buNone/>
              <a:defRPr lang="en-US" sz="3200" b="1" kern="1200" dirty="0" smtClean="0">
                <a:solidFill>
                  <a:srgbClr val="00777A"/>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dirty="0"/>
              <a:t>Edit header text here</a:t>
            </a:r>
          </a:p>
        </p:txBody>
      </p:sp>
      <p:sp>
        <p:nvSpPr>
          <p:cNvPr id="7" name="Right Triangle 6">
            <a:extLst>
              <a:ext uri="{FF2B5EF4-FFF2-40B4-BE49-F238E27FC236}">
                <a16:creationId xmlns:a16="http://schemas.microsoft.com/office/drawing/2014/main" id="{220B8601-9A69-567A-DDFA-07AFE514FA64}"/>
              </a:ext>
            </a:extLst>
          </p:cNvPr>
          <p:cNvSpPr/>
          <p:nvPr userDrawn="1"/>
        </p:nvSpPr>
        <p:spPr>
          <a:xfrm rot="16200000" flipH="1">
            <a:off x="11004000" y="0"/>
            <a:ext cx="1188000" cy="1188000"/>
          </a:xfrm>
          <a:prstGeom prst="rtTriangle">
            <a:avLst/>
          </a:prstGeom>
          <a:solidFill>
            <a:srgbClr val="48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4" descr="20th EAC Ordinary summit - Wikipedia">
            <a:extLst>
              <a:ext uri="{FF2B5EF4-FFF2-40B4-BE49-F238E27FC236}">
                <a16:creationId xmlns:a16="http://schemas.microsoft.com/office/drawing/2014/main" id="{D118532A-68BC-94E4-6652-F77C76C0341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121204" y="136520"/>
            <a:ext cx="873290" cy="80784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Triangle 8">
            <a:extLst>
              <a:ext uri="{FF2B5EF4-FFF2-40B4-BE49-F238E27FC236}">
                <a16:creationId xmlns:a16="http://schemas.microsoft.com/office/drawing/2014/main" id="{0BCAFA43-2C9B-F188-989A-969517A68D13}"/>
              </a:ext>
            </a:extLst>
          </p:cNvPr>
          <p:cNvSpPr/>
          <p:nvPr userDrawn="1"/>
        </p:nvSpPr>
        <p:spPr>
          <a:xfrm rot="5400000" flipH="1">
            <a:off x="150104" y="4862570"/>
            <a:ext cx="1848079" cy="2148289"/>
          </a:xfrm>
          <a:prstGeom prst="rtTriangle">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 Placeholder 5">
            <a:extLst>
              <a:ext uri="{FF2B5EF4-FFF2-40B4-BE49-F238E27FC236}">
                <a16:creationId xmlns:a16="http://schemas.microsoft.com/office/drawing/2014/main" id="{A47B9111-0A90-6895-5057-5DB03A9D5351}"/>
              </a:ext>
            </a:extLst>
          </p:cNvPr>
          <p:cNvSpPr>
            <a:spLocks noGrp="1"/>
          </p:cNvSpPr>
          <p:nvPr>
            <p:ph type="body" sz="quarter" idx="14" hasCustomPrompt="1"/>
          </p:nvPr>
        </p:nvSpPr>
        <p:spPr>
          <a:xfrm>
            <a:off x="528711" y="1183251"/>
            <a:ext cx="11029138" cy="4924425"/>
          </a:xfrm>
        </p:spPr>
        <p:txBody>
          <a:bodyPr wrap="square" lIns="0" tIns="0" rIns="0" bIns="0">
            <a:spAutoFit/>
          </a:bodyPr>
          <a:lstStyle>
            <a:lvl1pPr marL="269076" indent="-269076">
              <a:lnSpc>
                <a:spcPct val="100000"/>
              </a:lnSpc>
              <a:spcBef>
                <a:spcPts val="2000"/>
              </a:spcBef>
              <a:buClr>
                <a:srgbClr val="48A6DB"/>
              </a:buClr>
              <a:buSzPct val="120000"/>
              <a:buFont typeface="Arial" panose="020B0604020202020204" pitchFamily="34" charset="0"/>
              <a:buChar char="•"/>
              <a:defRPr lang="en-IN" sz="1700" kern="1200" dirty="0">
                <a:solidFill>
                  <a:srgbClr val="313E48"/>
                </a:solidFill>
                <a:latin typeface="Franklin Gothic Book" charset="0"/>
                <a:ea typeface="Franklin Gothic Book" charset="0"/>
                <a:cs typeface="Franklin Gothic Book" charset="0"/>
              </a:defRPr>
            </a:lvl1pPr>
          </a:lstStyle>
          <a:p>
            <a:pPr lvl="0"/>
            <a:r>
              <a:rPr lang="en-US" dirty="0"/>
              <a:t>Click to edit 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IN" dirty="0"/>
          </a:p>
        </p:txBody>
      </p:sp>
    </p:spTree>
    <p:extLst>
      <p:ext uri="{BB962C8B-B14F-4D97-AF65-F5344CB8AC3E}">
        <p14:creationId xmlns:p14="http://schemas.microsoft.com/office/powerpoint/2010/main" val="212442650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Inside slide2_with two para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7" y="1024396"/>
            <a:ext cx="112164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1583759"/>
            <a:ext cx="5442207"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5" y="1583759"/>
            <a:ext cx="5473584"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867333605"/>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Inside slide2_with two para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7" y="1024396"/>
            <a:ext cx="112164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1583759"/>
            <a:ext cx="5442207" cy="1815882"/>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dirty="0"/>
              <a:t>Click to edit text</a:t>
            </a:r>
          </a:p>
          <a:p>
            <a:pPr lvl="0"/>
            <a:endParaRPr lang="en-US" dirty="0"/>
          </a:p>
          <a:p>
            <a:pPr lvl="0"/>
            <a:endParaRPr lang="en-US" dirty="0"/>
          </a:p>
          <a:p>
            <a:pPr lvl="0"/>
            <a:endParaRPr lang="en-IN" dirty="0"/>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5" y="1583759"/>
            <a:ext cx="5473584"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3262860366"/>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side slide2_with two para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11203619"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1574800"/>
            <a:ext cx="5442207"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5" y="1574800"/>
            <a:ext cx="5473584"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accent1"/>
                </a:solidFill>
                <a:latin typeface="Franklin Gothic Book" charset="0"/>
                <a:ea typeface="Franklin Gothic Book" charset="0"/>
                <a:cs typeface="Franklin Gothic Book" charset="0"/>
              </a:rPr>
              <a:t>‹#›</a:t>
            </a:fld>
            <a:endParaRPr lang="en-US" sz="1251">
              <a:solidFill>
                <a:schemeClr val="accent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84911928"/>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Inside slide3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112036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97406658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Inside slide3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7" y="1024396"/>
            <a:ext cx="112164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9651566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Inside slide3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11203619"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accent1"/>
                </a:solidFill>
                <a:latin typeface="Franklin Gothic Book" charset="0"/>
                <a:ea typeface="Franklin Gothic Book" charset="0"/>
                <a:cs typeface="Franklin Gothic Book" charset="0"/>
              </a:rPr>
              <a:t>‹#›</a:t>
            </a:fld>
            <a:endParaRPr lang="en-US" sz="1251">
              <a:solidFill>
                <a:schemeClr val="accent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326549774"/>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Inside slide4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7" y="1024396"/>
            <a:ext cx="112164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5" y="2100065"/>
            <a:ext cx="5473584"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6" name="Picture Placeholder 4">
            <a:extLst>
              <a:ext uri="{FF2B5EF4-FFF2-40B4-BE49-F238E27FC236}">
                <a16:creationId xmlns:a16="http://schemas.microsoft.com/office/drawing/2014/main" id="{C856DCEA-5894-4699-AFF4-5F7521B9D205}"/>
              </a:ext>
            </a:extLst>
          </p:cNvPr>
          <p:cNvSpPr>
            <a:spLocks noGrp="1"/>
          </p:cNvSpPr>
          <p:nvPr>
            <p:ph type="pic" sz="quarter" idx="16"/>
          </p:nvPr>
        </p:nvSpPr>
        <p:spPr>
          <a:xfrm>
            <a:off x="2" y="2100264"/>
            <a:ext cx="5951925" cy="3993357"/>
          </a:xfrm>
        </p:spPr>
        <p:txBody>
          <a:bodyPr anchor="ctr"/>
          <a:lstStyle>
            <a:lvl1pPr algn="ctr">
              <a:buNone/>
              <a:defRPr sz="1200">
                <a:solidFill>
                  <a:schemeClr val="bg1"/>
                </a:solidFill>
              </a:defRPr>
            </a:lvl1pPr>
          </a:lstStyle>
          <a:p>
            <a:endParaRPr lang="en-IN"/>
          </a:p>
        </p:txBody>
      </p:sp>
    </p:spTree>
    <p:extLst>
      <p:ext uri="{BB962C8B-B14F-4D97-AF65-F5344CB8AC3E}">
        <p14:creationId xmlns:p14="http://schemas.microsoft.com/office/powerpoint/2010/main" val="1915012642"/>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Inside slide4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7" y="1024396"/>
            <a:ext cx="112164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5" y="2100065"/>
            <a:ext cx="5473584"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6" name="Picture Placeholder 4">
            <a:extLst>
              <a:ext uri="{FF2B5EF4-FFF2-40B4-BE49-F238E27FC236}">
                <a16:creationId xmlns:a16="http://schemas.microsoft.com/office/drawing/2014/main" id="{C856DCEA-5894-4699-AFF4-5F7521B9D205}"/>
              </a:ext>
            </a:extLst>
          </p:cNvPr>
          <p:cNvSpPr>
            <a:spLocks noGrp="1"/>
          </p:cNvSpPr>
          <p:nvPr>
            <p:ph type="pic" sz="quarter" idx="16"/>
          </p:nvPr>
        </p:nvSpPr>
        <p:spPr>
          <a:xfrm>
            <a:off x="2" y="2100264"/>
            <a:ext cx="5951925" cy="3993357"/>
          </a:xfrm>
        </p:spPr>
        <p:txBody>
          <a:bodyPr anchor="ctr"/>
          <a:lstStyle>
            <a:lvl1pPr algn="ctr">
              <a:buNone/>
              <a:defRPr sz="1200">
                <a:solidFill>
                  <a:schemeClr val="bg1"/>
                </a:solidFill>
              </a:defRPr>
            </a:lvl1pPr>
          </a:lstStyle>
          <a:p>
            <a:endParaRPr lang="en-IN"/>
          </a:p>
        </p:txBody>
      </p:sp>
    </p:spTree>
    <p:extLst>
      <p:ext uri="{BB962C8B-B14F-4D97-AF65-F5344CB8AC3E}">
        <p14:creationId xmlns:p14="http://schemas.microsoft.com/office/powerpoint/2010/main" val="186051191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Inside slide4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7" y="1024396"/>
            <a:ext cx="11216419"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5" y="2100065"/>
            <a:ext cx="5473584" cy="261610"/>
          </a:xfrm>
        </p:spPr>
        <p:txBody>
          <a:bodyPr wrap="square" lIns="0" tIns="0" rIns="0" bIns="0">
            <a:spAutoFit/>
          </a:bodyPr>
          <a:lstStyle>
            <a:lvl1pPr marL="269076" indent="-269076">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accent1"/>
                </a:solidFill>
                <a:latin typeface="Franklin Gothic Book" charset="0"/>
                <a:ea typeface="Franklin Gothic Book" charset="0"/>
                <a:cs typeface="Franklin Gothic Book" charset="0"/>
              </a:rPr>
              <a:t>‹#›</a:t>
            </a:fld>
            <a:endParaRPr lang="en-US" sz="1251">
              <a:solidFill>
                <a:schemeClr val="accent1"/>
              </a:solidFill>
              <a:latin typeface="Franklin Gothic Book" charset="0"/>
              <a:ea typeface="Franklin Gothic Book" charset="0"/>
              <a:cs typeface="Franklin Gothic Book" charset="0"/>
            </a:endParaRPr>
          </a:p>
        </p:txBody>
      </p:sp>
      <p:sp>
        <p:nvSpPr>
          <p:cNvPr id="16" name="Picture Placeholder 4">
            <a:extLst>
              <a:ext uri="{FF2B5EF4-FFF2-40B4-BE49-F238E27FC236}">
                <a16:creationId xmlns:a16="http://schemas.microsoft.com/office/drawing/2014/main" id="{C856DCEA-5894-4699-AFF4-5F7521B9D205}"/>
              </a:ext>
            </a:extLst>
          </p:cNvPr>
          <p:cNvSpPr>
            <a:spLocks noGrp="1"/>
          </p:cNvSpPr>
          <p:nvPr>
            <p:ph type="pic" sz="quarter" idx="16"/>
          </p:nvPr>
        </p:nvSpPr>
        <p:spPr>
          <a:xfrm>
            <a:off x="2" y="2100264"/>
            <a:ext cx="5951925" cy="3993357"/>
          </a:xfrm>
        </p:spPr>
        <p:txBody>
          <a:bodyPr anchor="ctr"/>
          <a:lstStyle>
            <a:lvl1pPr algn="ctr">
              <a:buNone/>
              <a:defRPr sz="1200">
                <a:solidFill>
                  <a:schemeClr val="accent1"/>
                </a:solidFill>
              </a:defRPr>
            </a:lvl1pPr>
          </a:lstStyle>
          <a:p>
            <a:endParaRPr lang="en-IN"/>
          </a:p>
        </p:txBody>
      </p:sp>
    </p:spTree>
    <p:extLst>
      <p:ext uri="{BB962C8B-B14F-4D97-AF65-F5344CB8AC3E}">
        <p14:creationId xmlns:p14="http://schemas.microsoft.com/office/powerpoint/2010/main" val="1758322526"/>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Inside slide5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112036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3" name="Content Placeholder 2">
            <a:extLst>
              <a:ext uri="{FF2B5EF4-FFF2-40B4-BE49-F238E27FC236}">
                <a16:creationId xmlns:a16="http://schemas.microsoft.com/office/drawing/2014/main" id="{14397AEF-429E-4F03-870A-48BD4DB05E19}"/>
              </a:ext>
            </a:extLst>
          </p:cNvPr>
          <p:cNvSpPr>
            <a:spLocks noGrp="1"/>
          </p:cNvSpPr>
          <p:nvPr>
            <p:ph sz="quarter" idx="14"/>
          </p:nvPr>
        </p:nvSpPr>
        <p:spPr>
          <a:xfrm>
            <a:off x="509623" y="1574804"/>
            <a:ext cx="11203717" cy="4482307"/>
          </a:xfrm>
        </p:spPr>
        <p:txBody>
          <a:bodyPr anchor="ctr"/>
          <a:lstStyle>
            <a:lvl1pPr algn="ctr">
              <a:buNone/>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47054043"/>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19"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_Option 1_V 2">
    <p:bg>
      <p:bgPr>
        <a:solidFill>
          <a:schemeClr val="accent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p:nvPr userDrawn="1"/>
        </p:nvCxnSpPr>
        <p:spPr>
          <a:xfrm>
            <a:off x="3377630" y="512765"/>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271059"/>
            <a:ext cx="8317455" cy="769570"/>
          </a:xfrm>
        </p:spPr>
        <p:txBody>
          <a:bodyPr wrap="square" lIns="0" tIns="0" rIns="0" bIns="0">
            <a:spAutoFit/>
          </a:bodyPr>
          <a:lstStyle>
            <a:lvl1pPr marL="0" indent="0">
              <a:lnSpc>
                <a:spcPct val="80000"/>
              </a:lnSpc>
              <a:spcBef>
                <a:spcPts val="0"/>
              </a:spcBef>
              <a:buNone/>
              <a:defRPr lang="en-US" sz="6251" kern="1200" dirty="0" smtClean="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9" y="3923765"/>
            <a:ext cx="8299197" cy="369332"/>
          </a:xfrm>
        </p:spPr>
        <p:txBody>
          <a:bodyPr wrap="square" lIns="0" tIns="0" rIns="0" bIns="0">
            <a:spAutoFit/>
          </a:bodyPr>
          <a:lstStyle>
            <a:lvl1pPr marL="0" indent="0">
              <a:lnSpc>
                <a:spcPct val="100000"/>
              </a:lnSpc>
              <a:spcBef>
                <a:spcPts val="0"/>
              </a:spcBef>
              <a:buNone/>
              <a:defRPr lang="en-US" sz="2400" kern="1200" dirty="0" smtClean="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8" y="5895278"/>
            <a:ext cx="8316777" cy="192489"/>
          </a:xfrm>
        </p:spPr>
        <p:txBody>
          <a:bodyPr wrap="square" lIns="0" tIns="0" rIns="0" bIns="0">
            <a:spAutoFit/>
          </a:bodyPr>
          <a:lstStyle>
            <a:lvl1pPr marL="0" indent="0">
              <a:lnSpc>
                <a:spcPct val="100000"/>
              </a:lnSpc>
              <a:spcBef>
                <a:spcPts val="0"/>
              </a:spcBef>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1" y="6134625"/>
            <a:ext cx="8317455" cy="192489"/>
          </a:xfrm>
        </p:spPr>
        <p:txBody>
          <a:bodyPr wrap="square" lIns="0" tIns="0" rIns="0" bIns="0">
            <a:spAutoFit/>
          </a:bodyPr>
          <a:lstStyle>
            <a:lvl1pPr marL="0" indent="0">
              <a:lnSpc>
                <a:spcPct val="100000"/>
              </a:lnSpc>
              <a:spcBef>
                <a:spcPts val="0"/>
              </a:spcBef>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3470158683"/>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Inside slide5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112036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3" name="Content Placeholder 2">
            <a:extLst>
              <a:ext uri="{FF2B5EF4-FFF2-40B4-BE49-F238E27FC236}">
                <a16:creationId xmlns:a16="http://schemas.microsoft.com/office/drawing/2014/main" id="{14397AEF-429E-4F03-870A-48BD4DB05E19}"/>
              </a:ext>
            </a:extLst>
          </p:cNvPr>
          <p:cNvSpPr>
            <a:spLocks noGrp="1"/>
          </p:cNvSpPr>
          <p:nvPr>
            <p:ph sz="quarter" idx="14"/>
          </p:nvPr>
        </p:nvSpPr>
        <p:spPr>
          <a:xfrm>
            <a:off x="509623" y="1574804"/>
            <a:ext cx="11203717" cy="4482307"/>
          </a:xfrm>
        </p:spPr>
        <p:txBody>
          <a:bodyPr anchor="ctr"/>
          <a:lstStyle>
            <a:lvl1pPr algn="ctr">
              <a:buNone/>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72850089"/>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19"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Inside slide5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0" y="482175"/>
            <a:ext cx="5743155" cy="228652"/>
          </a:xfrm>
        </p:spPr>
        <p:txBody>
          <a:bodyPr wrap="square" lIns="0" tIns="0" rIns="0" bIns="0">
            <a:spAutoFit/>
          </a:bodyPr>
          <a:lstStyle>
            <a:lvl1pPr marL="0" indent="0">
              <a:buNone/>
              <a:defRPr lang="en-IN" sz="1651"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0" y="1024396"/>
            <a:ext cx="11203619"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accent1"/>
                </a:solidFill>
                <a:latin typeface="Franklin Gothic Book" charset="0"/>
                <a:ea typeface="Franklin Gothic Book" charset="0"/>
                <a:cs typeface="Franklin Gothic Book" charset="0"/>
              </a:rPr>
              <a:t>‹#›</a:t>
            </a:fld>
            <a:endParaRPr lang="en-US" sz="1251">
              <a:solidFill>
                <a:schemeClr val="accent1"/>
              </a:solidFill>
              <a:latin typeface="Franklin Gothic Book" charset="0"/>
              <a:ea typeface="Franklin Gothic Book" charset="0"/>
              <a:cs typeface="Franklin Gothic Book" charset="0"/>
            </a:endParaRPr>
          </a:p>
        </p:txBody>
      </p:sp>
      <p:sp>
        <p:nvSpPr>
          <p:cNvPr id="3" name="Content Placeholder 2">
            <a:extLst>
              <a:ext uri="{FF2B5EF4-FFF2-40B4-BE49-F238E27FC236}">
                <a16:creationId xmlns:a16="http://schemas.microsoft.com/office/drawing/2014/main" id="{14397AEF-429E-4F03-870A-48BD4DB05E19}"/>
              </a:ext>
            </a:extLst>
          </p:cNvPr>
          <p:cNvSpPr>
            <a:spLocks noGrp="1"/>
          </p:cNvSpPr>
          <p:nvPr>
            <p:ph sz="quarter" idx="14"/>
          </p:nvPr>
        </p:nvSpPr>
        <p:spPr>
          <a:xfrm>
            <a:off x="509623" y="1574804"/>
            <a:ext cx="11203717" cy="4482307"/>
          </a:xfrm>
        </p:spPr>
        <p:txBody>
          <a:bodyPr anchor="ctr"/>
          <a:lstStyle>
            <a:lvl1pPr algn="ctr">
              <a:buNone/>
              <a:defRPr sz="12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110355182"/>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19"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Inside slide6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45008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5285925" y="-1"/>
            <a:ext cx="6906075" cy="6858000"/>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1" y="482175"/>
            <a:ext cx="4488057"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1" y="1024396"/>
            <a:ext cx="4488057"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21" y="3045123"/>
            <a:ext cx="4488057"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27" name="Text Placeholder 5">
            <a:extLst>
              <a:ext uri="{FF2B5EF4-FFF2-40B4-BE49-F238E27FC236}">
                <a16:creationId xmlns:a16="http://schemas.microsoft.com/office/drawing/2014/main" id="{17623B73-6A69-46E2-A281-FF9FDB5B54F8}"/>
              </a:ext>
            </a:extLst>
          </p:cNvPr>
          <p:cNvSpPr>
            <a:spLocks noGrp="1"/>
          </p:cNvSpPr>
          <p:nvPr>
            <p:ph type="body" sz="quarter" idx="15" hasCustomPrompt="1"/>
          </p:nvPr>
        </p:nvSpPr>
        <p:spPr>
          <a:xfrm>
            <a:off x="509721" y="4653140"/>
            <a:ext cx="4488057" cy="192489"/>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2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3727189016"/>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Inside slide6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45008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5285925" y="-1"/>
            <a:ext cx="6906075" cy="6858000"/>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1" y="482175"/>
            <a:ext cx="4488057" cy="228652"/>
          </a:xfrm>
        </p:spPr>
        <p:txBody>
          <a:bodyPr wrap="square" lIns="0" tIns="0" rIns="0" bIns="0">
            <a:spAutoFit/>
          </a:bodyPr>
          <a:lstStyle>
            <a:lvl1pPr marL="0" indent="0">
              <a:buNone/>
              <a:defRPr lang="en-IN" sz="16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1" y="1024396"/>
            <a:ext cx="4488057"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21" y="3045123"/>
            <a:ext cx="4488057"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27" name="Text Placeholder 5">
            <a:extLst>
              <a:ext uri="{FF2B5EF4-FFF2-40B4-BE49-F238E27FC236}">
                <a16:creationId xmlns:a16="http://schemas.microsoft.com/office/drawing/2014/main" id="{17623B73-6A69-46E2-A281-FF9FDB5B54F8}"/>
              </a:ext>
            </a:extLst>
          </p:cNvPr>
          <p:cNvSpPr>
            <a:spLocks noGrp="1"/>
          </p:cNvSpPr>
          <p:nvPr>
            <p:ph type="body" sz="quarter" idx="15" hasCustomPrompt="1"/>
          </p:nvPr>
        </p:nvSpPr>
        <p:spPr>
          <a:xfrm>
            <a:off x="509721" y="4653140"/>
            <a:ext cx="4488057" cy="192489"/>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251"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2621113999"/>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Inside slide6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45008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5285925" y="-1"/>
            <a:ext cx="6906075" cy="6858000"/>
          </a:xfrm>
        </p:spPr>
        <p:txBody>
          <a:bodyPr anchor="ctr"/>
          <a:lstStyle>
            <a:lvl1pPr algn="ctr">
              <a:buNone/>
              <a:defRPr sz="1200">
                <a:solidFill>
                  <a:schemeClr val="accent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21" y="482175"/>
            <a:ext cx="4488057" cy="228652"/>
          </a:xfrm>
        </p:spPr>
        <p:txBody>
          <a:bodyPr wrap="square" lIns="0" tIns="0" rIns="0" bIns="0">
            <a:spAutoFit/>
          </a:bodyPr>
          <a:lstStyle>
            <a:lvl1pPr marL="0" indent="0">
              <a:buNone/>
              <a:defRPr lang="en-IN" sz="1651"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21" y="1024396"/>
            <a:ext cx="4488057"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21" y="3045123"/>
            <a:ext cx="4488057"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27" name="Text Placeholder 5">
            <a:extLst>
              <a:ext uri="{FF2B5EF4-FFF2-40B4-BE49-F238E27FC236}">
                <a16:creationId xmlns:a16="http://schemas.microsoft.com/office/drawing/2014/main" id="{17623B73-6A69-46E2-A281-FF9FDB5B54F8}"/>
              </a:ext>
            </a:extLst>
          </p:cNvPr>
          <p:cNvSpPr>
            <a:spLocks noGrp="1"/>
          </p:cNvSpPr>
          <p:nvPr>
            <p:ph type="body" sz="quarter" idx="15" hasCustomPrompt="1"/>
          </p:nvPr>
        </p:nvSpPr>
        <p:spPr>
          <a:xfrm>
            <a:off x="509721" y="4653140"/>
            <a:ext cx="4488057" cy="192489"/>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251"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280176019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Inside slide7_V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D101D-EA6D-4EA4-A174-26D102C78F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2"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2"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2" y="1519918"/>
            <a:ext cx="4500855" cy="307777"/>
          </a:xfrm>
        </p:spPr>
        <p:txBody>
          <a:bodyPr wrap="square" lIns="0" tIns="0" rIns="0" bIns="0">
            <a:spAutoFit/>
          </a:bodyPr>
          <a:lstStyle>
            <a:lvl1pPr marL="0" indent="0">
              <a:lnSpc>
                <a:spcPct val="80000"/>
              </a:lnSpc>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2" y="3144463"/>
            <a:ext cx="4500855" cy="235449"/>
          </a:xfrm>
        </p:spPr>
        <p:txBody>
          <a:bodyPr wrap="square" lIns="0" tIns="0" rIns="0" bIns="0">
            <a:spAutoFit/>
          </a:bodyPr>
          <a:lstStyle>
            <a:lvl1pPr marL="0" indent="0">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4" y="4786267"/>
            <a:ext cx="4489413" cy="173253"/>
          </a:xfrm>
        </p:spPr>
        <p:txBody>
          <a:bodyPr wrap="square" lIns="0" tIns="0" rIns="0" bIns="0">
            <a:spAutoFit/>
          </a:bodyPr>
          <a:lstStyle>
            <a:lvl1pPr marL="0" indent="0">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5"/>
            <a:ext cx="11216419" cy="228652"/>
          </a:xfrm>
        </p:spPr>
        <p:txBody>
          <a:bodyPr wrap="square" lIns="0" tIns="0" rIns="0" bIns="0">
            <a:spAutoFit/>
          </a:bodyPr>
          <a:lstStyle>
            <a:lvl1pPr>
              <a:buNone/>
              <a:defRPr lang="en-US" sz="16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32"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2743186855"/>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Inside slide7_V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D101D-EA6D-4EA4-A174-26D102C78F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2"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2"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2" y="1519918"/>
            <a:ext cx="4500855" cy="346249"/>
          </a:xfrm>
        </p:spPr>
        <p:txBody>
          <a:bodyPr wrap="square" lIns="0" tIns="0" rIns="0" bIns="0">
            <a:spAutoFit/>
          </a:bodyPr>
          <a:lstStyle>
            <a:lvl1pPr>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2" y="3144463"/>
            <a:ext cx="4500855" cy="235449"/>
          </a:xfrm>
        </p:spPr>
        <p:txBody>
          <a:bodyPr wrap="square" lIns="0" tIns="0" rIns="0" bIns="0">
            <a:spAutoFit/>
          </a:bodyPr>
          <a:lstStyle>
            <a:lvl1pPr>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4" y="4786267"/>
            <a:ext cx="4489413" cy="173253"/>
          </a:xfrm>
        </p:spPr>
        <p:txBody>
          <a:bodyPr wrap="square" lIns="0" tIns="0" rIns="0" bIns="0">
            <a:spAutoFit/>
          </a:bodyPr>
          <a:lstStyle>
            <a:lvl1pPr>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5"/>
            <a:ext cx="11216419" cy="228652"/>
          </a:xfrm>
        </p:spPr>
        <p:txBody>
          <a:bodyPr wrap="square" lIns="0" tIns="0" rIns="0" bIns="0">
            <a:spAutoFit/>
          </a:bodyPr>
          <a:lstStyle>
            <a:lvl1pPr>
              <a:buNone/>
              <a:defRPr lang="en-US" sz="16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32"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3384014328"/>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Inside slide7_V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D101D-EA6D-4EA4-A174-26D102C78F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2" y="2882185"/>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2" y="4472782"/>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2" y="1519918"/>
            <a:ext cx="4500855" cy="346249"/>
          </a:xfrm>
        </p:spPr>
        <p:txBody>
          <a:bodyPr wrap="square" lIns="0" tIns="0" rIns="0" bIns="0">
            <a:spAutoFit/>
          </a:bodyPr>
          <a:lstStyle>
            <a:lvl1pPr>
              <a:buNone/>
              <a:defRPr lang="en-US" sz="2500" kern="1200" dirty="0" smtClean="0">
                <a:solidFill>
                  <a:schemeClr val="accent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2" y="3144463"/>
            <a:ext cx="4500855" cy="235449"/>
          </a:xfrm>
        </p:spPr>
        <p:txBody>
          <a:bodyPr wrap="square" lIns="0" tIns="0" rIns="0" bIns="0">
            <a:spAutoFit/>
          </a:bodyPr>
          <a:lstStyle>
            <a:lvl1pPr>
              <a:buNone/>
              <a:defRPr lang="en-US" sz="1700"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4" y="4786267"/>
            <a:ext cx="4489413" cy="173253"/>
          </a:xfrm>
        </p:spPr>
        <p:txBody>
          <a:bodyPr wrap="square" lIns="0" tIns="0" rIns="0" bIns="0">
            <a:spAutoFit/>
          </a:bodyPr>
          <a:lstStyle>
            <a:lvl1pPr>
              <a:buNone/>
              <a:defRPr lang="en-US" sz="1251"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5"/>
            <a:ext cx="11216419" cy="228652"/>
          </a:xfrm>
        </p:spPr>
        <p:txBody>
          <a:bodyPr wrap="square" lIns="0" tIns="0" rIns="0" bIns="0">
            <a:spAutoFit/>
          </a:bodyPr>
          <a:lstStyle>
            <a:lvl1pPr>
              <a:buNone/>
              <a:defRPr lang="en-US" sz="16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32"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257518734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Inside slide8_full bleed image_V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2"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2"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2" y="1519918"/>
            <a:ext cx="4500855" cy="307777"/>
          </a:xfrm>
        </p:spPr>
        <p:txBody>
          <a:bodyPr wrap="square" lIns="0" tIns="0" rIns="0" bIns="0">
            <a:spAutoFit/>
          </a:bodyPr>
          <a:lstStyle>
            <a:lvl1pPr marL="0" indent="0">
              <a:lnSpc>
                <a:spcPct val="80000"/>
              </a:lnSpc>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2" y="3144463"/>
            <a:ext cx="4500855" cy="235449"/>
          </a:xfrm>
        </p:spPr>
        <p:txBody>
          <a:bodyPr wrap="square" lIns="0" tIns="0" rIns="0" bIns="0">
            <a:spAutoFit/>
          </a:bodyPr>
          <a:lstStyle>
            <a:lvl1pPr marL="0" indent="0">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4" y="4786267"/>
            <a:ext cx="4489413" cy="173253"/>
          </a:xfrm>
        </p:spPr>
        <p:txBody>
          <a:bodyPr wrap="square" lIns="0" tIns="0" rIns="0" bIns="0">
            <a:spAutoFit/>
          </a:bodyPr>
          <a:lstStyle>
            <a:lvl1pPr marL="0" indent="0">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5"/>
            <a:ext cx="11216419" cy="228652"/>
          </a:xfrm>
        </p:spPr>
        <p:txBody>
          <a:bodyPr wrap="square" lIns="0" tIns="0" rIns="0" bIns="0">
            <a:spAutoFit/>
          </a:bodyPr>
          <a:lstStyle>
            <a:lvl1pPr>
              <a:buNone/>
              <a:defRPr lang="en-US" sz="16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32"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2012368750"/>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Inside slide8_full bleed image_V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2"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2"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2" y="1519918"/>
            <a:ext cx="4500855" cy="346249"/>
          </a:xfrm>
        </p:spPr>
        <p:txBody>
          <a:bodyPr wrap="square" lIns="0" tIns="0" rIns="0" bIns="0">
            <a:spAutoFit/>
          </a:bodyPr>
          <a:lstStyle>
            <a:lvl1pPr>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2" y="3144463"/>
            <a:ext cx="4500855" cy="235449"/>
          </a:xfrm>
        </p:spPr>
        <p:txBody>
          <a:bodyPr wrap="square" lIns="0" tIns="0" rIns="0" bIns="0">
            <a:spAutoFit/>
          </a:bodyPr>
          <a:lstStyle>
            <a:lvl1pPr>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4" y="4786267"/>
            <a:ext cx="4489413" cy="173253"/>
          </a:xfrm>
        </p:spPr>
        <p:txBody>
          <a:bodyPr wrap="square" lIns="0" tIns="0" rIns="0" bIns="0">
            <a:spAutoFit/>
          </a:bodyPr>
          <a:lstStyle>
            <a:lvl1pPr>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5"/>
            <a:ext cx="11216419" cy="228652"/>
          </a:xfrm>
        </p:spPr>
        <p:txBody>
          <a:bodyPr wrap="square" lIns="0" tIns="0" rIns="0" bIns="0">
            <a:spAutoFit/>
          </a:bodyPr>
          <a:lstStyle>
            <a:lvl1pPr>
              <a:buNone/>
              <a:defRPr lang="en-US" sz="16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32"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4165501463"/>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_Option 1_V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409609"/>
            <a:ext cx="8317455" cy="769570"/>
          </a:xfrm>
        </p:spPr>
        <p:txBody>
          <a:bodyPr wrap="square" lIns="0" tIns="0" rIns="0" bIns="0">
            <a:spAutoFit/>
          </a:bodyPr>
          <a:lstStyle>
            <a:lvl1pPr marL="0" indent="0">
              <a:lnSpc>
                <a:spcPct val="80000"/>
              </a:lnSpc>
              <a:spcBef>
                <a:spcPts val="0"/>
              </a:spcBef>
              <a:buNone/>
              <a:defRPr lang="en-US" sz="6251" kern="1200" dirty="0" smtClean="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9" y="3923765"/>
            <a:ext cx="8299197" cy="369332"/>
          </a:xfrm>
        </p:spPr>
        <p:txBody>
          <a:bodyPr wrap="square" lIns="0" tIns="0" rIns="0" bIns="0">
            <a:spAutoFit/>
          </a:bodyPr>
          <a:lstStyle>
            <a:lvl1pPr marL="0" indent="0">
              <a:lnSpc>
                <a:spcPct val="100000"/>
              </a:lnSpc>
              <a:spcBef>
                <a:spcPts val="0"/>
              </a:spcBef>
              <a:buNone/>
              <a:defRPr lang="en-US" sz="2400" kern="1200" dirty="0" smtClean="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8" y="5895278"/>
            <a:ext cx="8316777" cy="192489"/>
          </a:xfrm>
        </p:spPr>
        <p:txBody>
          <a:bodyPr wrap="square" lIns="0" tIns="0" rIns="0" bIns="0">
            <a:spAutoFit/>
          </a:bodyPr>
          <a:lstStyle>
            <a:lvl1pPr marL="0" indent="0">
              <a:lnSpc>
                <a:spcPct val="100000"/>
              </a:lnSpc>
              <a:spcBef>
                <a:spcPts val="0"/>
              </a:spcBef>
              <a:buNone/>
              <a:defRPr lang="en-US" sz="1251" kern="1200" dirty="0" smtClean="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1" y="6134625"/>
            <a:ext cx="8317455" cy="192489"/>
          </a:xfrm>
        </p:spPr>
        <p:txBody>
          <a:bodyPr wrap="square" lIns="0" tIns="0" rIns="0" bIns="0">
            <a:spAutoFit/>
          </a:bodyPr>
          <a:lstStyle>
            <a:lvl1pPr marL="0" indent="0">
              <a:lnSpc>
                <a:spcPct val="100000"/>
              </a:lnSpc>
              <a:spcBef>
                <a:spcPts val="0"/>
              </a:spcBef>
              <a:buNone/>
              <a:defRPr lang="en-US" sz="1251" kern="1200" dirty="0" smtClean="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cxnSp>
        <p:nvCxnSpPr>
          <p:cNvPr id="8" name="Straight Connector 7">
            <a:extLst>
              <a:ext uri="{FF2B5EF4-FFF2-40B4-BE49-F238E27FC236}">
                <a16:creationId xmlns:a16="http://schemas.microsoft.com/office/drawing/2014/main" id="{EE4040D5-73DD-4DB5-A526-9BEA95E2F4A3}"/>
              </a:ext>
            </a:extLst>
          </p:cNvPr>
          <p:cNvCxnSpPr/>
          <p:nvPr userDrawn="1"/>
        </p:nvCxnSpPr>
        <p:spPr>
          <a:xfrm>
            <a:off x="3377630" y="512765"/>
            <a:ext cx="8335711" cy="1"/>
          </a:xfrm>
          <a:prstGeom prst="line">
            <a:avLst/>
          </a:prstGeom>
          <a:ln w="19050">
            <a:solidFill>
              <a:srgbClr val="007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429954"/>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Inside slide8_full bleed image_V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2" y="2882185"/>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2" y="4472782"/>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2" y="1519918"/>
            <a:ext cx="4500855" cy="346249"/>
          </a:xfrm>
        </p:spPr>
        <p:txBody>
          <a:bodyPr wrap="square" lIns="0" tIns="0" rIns="0" bIns="0">
            <a:spAutoFit/>
          </a:bodyPr>
          <a:lstStyle>
            <a:lvl1pPr>
              <a:buNone/>
              <a:defRPr lang="en-US" sz="2500" kern="1200" dirty="0" smtClean="0">
                <a:solidFill>
                  <a:schemeClr val="accent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2" y="3144463"/>
            <a:ext cx="4500855" cy="235449"/>
          </a:xfrm>
        </p:spPr>
        <p:txBody>
          <a:bodyPr wrap="square" lIns="0" tIns="0" rIns="0" bIns="0">
            <a:spAutoFit/>
          </a:bodyPr>
          <a:lstStyle>
            <a:lvl1pPr>
              <a:buNone/>
              <a:defRPr lang="en-US" sz="1700"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4" y="4786267"/>
            <a:ext cx="4489413" cy="173253"/>
          </a:xfrm>
        </p:spPr>
        <p:txBody>
          <a:bodyPr wrap="square" lIns="0" tIns="0" rIns="0" bIns="0">
            <a:spAutoFit/>
          </a:bodyPr>
          <a:lstStyle>
            <a:lvl1pPr>
              <a:buNone/>
              <a:defRPr lang="en-US" sz="1251"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5"/>
            <a:ext cx="11216419" cy="228652"/>
          </a:xfrm>
        </p:spPr>
        <p:txBody>
          <a:bodyPr wrap="square" lIns="0" tIns="0" rIns="0" bIns="0">
            <a:spAutoFit/>
          </a:bodyPr>
          <a:lstStyle>
            <a:lvl1pPr>
              <a:buNone/>
              <a:defRPr lang="en-US" sz="1651"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32"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3460568210"/>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Full blee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0" y="-1"/>
            <a:ext cx="12192000" cy="6858000"/>
          </a:xfrm>
        </p:spPr>
        <p:txBody>
          <a:bodyPr anchor="ctr"/>
          <a:lstStyle>
            <a:lvl1pPr algn="ctr">
              <a:buNone/>
              <a:defRPr sz="1200">
                <a:solidFill>
                  <a:schemeClr val="accent1"/>
                </a:solidFill>
              </a:defRPr>
            </a:lvl1pPr>
          </a:lstStyle>
          <a:p>
            <a:endParaRPr lang="en-IN"/>
          </a:p>
        </p:txBody>
      </p:sp>
    </p:spTree>
    <p:extLst>
      <p:ext uri="{BB962C8B-B14F-4D97-AF65-F5344CB8AC3E}">
        <p14:creationId xmlns:p14="http://schemas.microsoft.com/office/powerpoint/2010/main" val="2125281974"/>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888608"/>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96"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Thank you Slide_V 1">
    <p:bg>
      <p:bgPr>
        <a:solidFill>
          <a:schemeClr val="accent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a:cxnSpLocks/>
          </p:cNvCxnSpPr>
          <p:nvPr userDrawn="1"/>
        </p:nvCxnSpPr>
        <p:spPr>
          <a:xfrm>
            <a:off x="3377630" y="512765"/>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2405358" y="3068966"/>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35" name="TextBox 34">
            <a:extLst>
              <a:ext uri="{FF2B5EF4-FFF2-40B4-BE49-F238E27FC236}">
                <a16:creationId xmlns:a16="http://schemas.microsoft.com/office/drawing/2014/main" id="{C881E20D-B6BD-4EA2-938B-97C1129EBDBB}"/>
              </a:ext>
            </a:extLst>
          </p:cNvPr>
          <p:cNvSpPr txBox="1"/>
          <p:nvPr userDrawn="1"/>
        </p:nvSpPr>
        <p:spPr>
          <a:xfrm>
            <a:off x="5157356" y="681179"/>
            <a:ext cx="6555985" cy="1731243"/>
          </a:xfrm>
          <a:prstGeom prst="rect">
            <a:avLst/>
          </a:prstGeom>
          <a:noFill/>
        </p:spPr>
        <p:txBody>
          <a:bodyPr wrap="square" lIns="0" tIns="0" rIns="0" bIns="0" rtlCol="0">
            <a:spAutoFit/>
          </a:bodyPr>
          <a:lstStyle/>
          <a:p>
            <a:pPr algn="r"/>
            <a:r>
              <a:rPr lang="en-US" sz="11250">
                <a:solidFill>
                  <a:schemeClr val="bg1"/>
                </a:solidFill>
                <a:latin typeface="Franklin Gothic Book" charset="0"/>
                <a:ea typeface="Franklin Gothic Book" charset="0"/>
                <a:cs typeface="Franklin Gothic Book" charset="0"/>
              </a:rPr>
              <a:t>Thank You</a:t>
            </a:r>
          </a:p>
        </p:txBody>
      </p:sp>
      <p:sp>
        <p:nvSpPr>
          <p:cNvPr id="38" name="TextBox 37">
            <a:extLst>
              <a:ext uri="{FF2B5EF4-FFF2-40B4-BE49-F238E27FC236}">
                <a16:creationId xmlns:a16="http://schemas.microsoft.com/office/drawing/2014/main" id="{AF2C6E9D-758D-4A6B-9A4E-CD7CFA9F21AD}"/>
              </a:ext>
            </a:extLst>
          </p:cNvPr>
          <p:cNvSpPr txBox="1"/>
          <p:nvPr userDrawn="1"/>
        </p:nvSpPr>
        <p:spPr>
          <a:xfrm>
            <a:off x="9904061" y="5728130"/>
            <a:ext cx="1809277" cy="338554"/>
          </a:xfrm>
          <a:prstGeom prst="rect">
            <a:avLst/>
          </a:prstGeom>
          <a:noFill/>
        </p:spPr>
        <p:txBody>
          <a:bodyPr wrap="none" rtlCol="0">
            <a:spAutoFit/>
          </a:bodyPr>
          <a:lstStyle/>
          <a:p>
            <a:pPr algn="r"/>
            <a:r>
              <a:rPr lang="en-US" sz="1600">
                <a:solidFill>
                  <a:schemeClr val="bg1"/>
                </a:solidFill>
                <a:latin typeface="Franklin Gothic Book" charset="0"/>
                <a:ea typeface="Franklin Gothic Book" charset="0"/>
                <a:cs typeface="Franklin Gothic Book" charset="0"/>
              </a:rPr>
              <a:t>www.tripleline.com</a:t>
            </a:r>
          </a:p>
        </p:txBody>
      </p:sp>
      <p:cxnSp>
        <p:nvCxnSpPr>
          <p:cNvPr id="41" name="Straight Connector 40">
            <a:extLst>
              <a:ext uri="{FF2B5EF4-FFF2-40B4-BE49-F238E27FC236}">
                <a16:creationId xmlns:a16="http://schemas.microsoft.com/office/drawing/2014/main" id="{209EC767-59F6-4C29-A752-D0F859B3954C}"/>
              </a:ext>
            </a:extLst>
          </p:cNvPr>
          <p:cNvCxnSpPr>
            <a:cxnSpLocks/>
          </p:cNvCxnSpPr>
          <p:nvPr userDrawn="1"/>
        </p:nvCxnSpPr>
        <p:spPr>
          <a:xfrm>
            <a:off x="496919" y="6093619"/>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8FDB84-E49F-4625-9299-077B296D015C}"/>
              </a:ext>
            </a:extLst>
          </p:cNvPr>
          <p:cNvCxnSpPr>
            <a:cxnSpLocks/>
          </p:cNvCxnSpPr>
          <p:nvPr userDrawn="1"/>
        </p:nvCxnSpPr>
        <p:spPr>
          <a:xfrm>
            <a:off x="496919" y="3501318"/>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CF24AF-04ED-4A37-8ACF-28E670AA8B77}"/>
              </a:ext>
            </a:extLst>
          </p:cNvPr>
          <p:cNvCxnSpPr>
            <a:cxnSpLocks/>
          </p:cNvCxnSpPr>
          <p:nvPr userDrawn="1"/>
        </p:nvCxnSpPr>
        <p:spPr>
          <a:xfrm>
            <a:off x="496919" y="4041068"/>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352C37B-9E53-4FF7-88C9-5B76F693D6AA}"/>
              </a:ext>
            </a:extLst>
          </p:cNvPr>
          <p:cNvSpPr txBox="1"/>
          <p:nvPr userDrawn="1"/>
        </p:nvSpPr>
        <p:spPr>
          <a:xfrm>
            <a:off x="515181" y="3068966"/>
            <a:ext cx="551433"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Presenters:</a:t>
            </a:r>
          </a:p>
        </p:txBody>
      </p:sp>
      <p:sp>
        <p:nvSpPr>
          <p:cNvPr id="48" name="Text Placeholder 12">
            <a:extLst>
              <a:ext uri="{FF2B5EF4-FFF2-40B4-BE49-F238E27FC236}">
                <a16:creationId xmlns:a16="http://schemas.microsoft.com/office/drawing/2014/main" id="{6C41B66A-3A72-472C-B207-DE1467583D3D}"/>
              </a:ext>
            </a:extLst>
          </p:cNvPr>
          <p:cNvSpPr>
            <a:spLocks noGrp="1"/>
          </p:cNvSpPr>
          <p:nvPr>
            <p:ph type="body" sz="quarter" idx="15" hasCustomPrompt="1"/>
          </p:nvPr>
        </p:nvSpPr>
        <p:spPr>
          <a:xfrm>
            <a:off x="2405358" y="3645028"/>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49" name="TextBox 48">
            <a:extLst>
              <a:ext uri="{FF2B5EF4-FFF2-40B4-BE49-F238E27FC236}">
                <a16:creationId xmlns:a16="http://schemas.microsoft.com/office/drawing/2014/main" id="{D2BB6F5F-5554-4884-A7B1-6672500BF4A7}"/>
              </a:ext>
            </a:extLst>
          </p:cNvPr>
          <p:cNvSpPr txBox="1"/>
          <p:nvPr userDrawn="1"/>
        </p:nvSpPr>
        <p:spPr>
          <a:xfrm>
            <a:off x="515178" y="3645028"/>
            <a:ext cx="62998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Contributors:</a:t>
            </a:r>
          </a:p>
        </p:txBody>
      </p:sp>
      <p:sp>
        <p:nvSpPr>
          <p:cNvPr id="50" name="Text Placeholder 12">
            <a:extLst>
              <a:ext uri="{FF2B5EF4-FFF2-40B4-BE49-F238E27FC236}">
                <a16:creationId xmlns:a16="http://schemas.microsoft.com/office/drawing/2014/main" id="{FC8CAE9D-533C-4828-A3B6-F6A65438C078}"/>
              </a:ext>
            </a:extLst>
          </p:cNvPr>
          <p:cNvSpPr>
            <a:spLocks noGrp="1"/>
          </p:cNvSpPr>
          <p:nvPr>
            <p:ph type="body" sz="quarter" idx="16" hasCustomPrompt="1"/>
          </p:nvPr>
        </p:nvSpPr>
        <p:spPr>
          <a:xfrm>
            <a:off x="2405358" y="4190158"/>
            <a:ext cx="9307983" cy="276999"/>
          </a:xfrm>
        </p:spPr>
        <p:txBody>
          <a:bodyPr wrap="square" lIns="0" tIns="0" rIns="0" bIns="0">
            <a:spAutoFit/>
          </a:bodyPr>
          <a:lstStyle>
            <a:lvl1pPr marL="269868" indent="-269868">
              <a:lnSpc>
                <a:spcPct val="100000"/>
              </a:lnSpc>
              <a:spcBef>
                <a:spcPts val="500"/>
              </a:spcBef>
              <a:buClr>
                <a:schemeClr val="accent5"/>
              </a:buClr>
              <a:buSzPct val="120000"/>
              <a:buFont typeface="Arial" panose="020B0604020202020204" pitchFamily="34" charset="0"/>
              <a:buChar char="•"/>
              <a:defRPr lang="en-US" sz="18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51" name="TextBox 50">
            <a:extLst>
              <a:ext uri="{FF2B5EF4-FFF2-40B4-BE49-F238E27FC236}">
                <a16:creationId xmlns:a16="http://schemas.microsoft.com/office/drawing/2014/main" id="{082BD180-09A7-44E1-9899-E932444EB004}"/>
              </a:ext>
            </a:extLst>
          </p:cNvPr>
          <p:cNvSpPr txBox="1"/>
          <p:nvPr userDrawn="1"/>
        </p:nvSpPr>
        <p:spPr>
          <a:xfrm>
            <a:off x="515179" y="4190158"/>
            <a:ext cx="60914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References: </a:t>
            </a:r>
          </a:p>
        </p:txBody>
      </p:sp>
      <p:sp>
        <p:nvSpPr>
          <p:cNvPr id="52" name="TextBox 51">
            <a:extLst>
              <a:ext uri="{FF2B5EF4-FFF2-40B4-BE49-F238E27FC236}">
                <a16:creationId xmlns:a16="http://schemas.microsoft.com/office/drawing/2014/main" id="{FAD8CD97-21D2-4EEC-A600-7FD39E31EA39}"/>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3971680505"/>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Thank you Slide_V 2">
    <p:bg>
      <p:bgPr>
        <a:solidFill>
          <a:schemeClr val="accent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a:cxnSpLocks/>
          </p:cNvCxnSpPr>
          <p:nvPr userDrawn="1"/>
        </p:nvCxnSpPr>
        <p:spPr>
          <a:xfrm>
            <a:off x="3377630" y="512765"/>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2405358" y="3068966"/>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35" name="TextBox 34">
            <a:extLst>
              <a:ext uri="{FF2B5EF4-FFF2-40B4-BE49-F238E27FC236}">
                <a16:creationId xmlns:a16="http://schemas.microsoft.com/office/drawing/2014/main" id="{C881E20D-B6BD-4EA2-938B-97C1129EBDBB}"/>
              </a:ext>
            </a:extLst>
          </p:cNvPr>
          <p:cNvSpPr txBox="1"/>
          <p:nvPr userDrawn="1"/>
        </p:nvSpPr>
        <p:spPr>
          <a:xfrm>
            <a:off x="5157356" y="681179"/>
            <a:ext cx="6555985" cy="1731243"/>
          </a:xfrm>
          <a:prstGeom prst="rect">
            <a:avLst/>
          </a:prstGeom>
          <a:noFill/>
        </p:spPr>
        <p:txBody>
          <a:bodyPr wrap="square" lIns="0" tIns="0" rIns="0" bIns="0" rtlCol="0">
            <a:spAutoFit/>
          </a:bodyPr>
          <a:lstStyle/>
          <a:p>
            <a:pPr algn="r"/>
            <a:r>
              <a:rPr lang="en-US" sz="11250">
                <a:solidFill>
                  <a:schemeClr val="bg1"/>
                </a:solidFill>
                <a:latin typeface="Franklin Gothic Book" charset="0"/>
                <a:ea typeface="Franklin Gothic Book" charset="0"/>
                <a:cs typeface="Franklin Gothic Book" charset="0"/>
              </a:rPr>
              <a:t>Thank You</a:t>
            </a:r>
          </a:p>
        </p:txBody>
      </p:sp>
      <p:sp>
        <p:nvSpPr>
          <p:cNvPr id="38" name="TextBox 37">
            <a:extLst>
              <a:ext uri="{FF2B5EF4-FFF2-40B4-BE49-F238E27FC236}">
                <a16:creationId xmlns:a16="http://schemas.microsoft.com/office/drawing/2014/main" id="{AF2C6E9D-758D-4A6B-9A4E-CD7CFA9F21AD}"/>
              </a:ext>
            </a:extLst>
          </p:cNvPr>
          <p:cNvSpPr txBox="1"/>
          <p:nvPr userDrawn="1"/>
        </p:nvSpPr>
        <p:spPr>
          <a:xfrm>
            <a:off x="9904061" y="5728130"/>
            <a:ext cx="1809277" cy="338554"/>
          </a:xfrm>
          <a:prstGeom prst="rect">
            <a:avLst/>
          </a:prstGeom>
          <a:noFill/>
        </p:spPr>
        <p:txBody>
          <a:bodyPr wrap="none" rtlCol="0">
            <a:spAutoFit/>
          </a:bodyPr>
          <a:lstStyle/>
          <a:p>
            <a:pPr algn="r"/>
            <a:r>
              <a:rPr lang="en-US" sz="1600">
                <a:solidFill>
                  <a:schemeClr val="bg1"/>
                </a:solidFill>
                <a:latin typeface="Franklin Gothic Book" charset="0"/>
                <a:ea typeface="Franklin Gothic Book" charset="0"/>
                <a:cs typeface="Franklin Gothic Book" charset="0"/>
              </a:rPr>
              <a:t>www.tripleline.com</a:t>
            </a:r>
          </a:p>
        </p:txBody>
      </p:sp>
      <p:cxnSp>
        <p:nvCxnSpPr>
          <p:cNvPr id="41" name="Straight Connector 40">
            <a:extLst>
              <a:ext uri="{FF2B5EF4-FFF2-40B4-BE49-F238E27FC236}">
                <a16:creationId xmlns:a16="http://schemas.microsoft.com/office/drawing/2014/main" id="{209EC767-59F6-4C29-A752-D0F859B3954C}"/>
              </a:ext>
            </a:extLst>
          </p:cNvPr>
          <p:cNvCxnSpPr>
            <a:cxnSpLocks/>
          </p:cNvCxnSpPr>
          <p:nvPr userDrawn="1"/>
        </p:nvCxnSpPr>
        <p:spPr>
          <a:xfrm>
            <a:off x="496919" y="6093619"/>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8FDB84-E49F-4625-9299-077B296D015C}"/>
              </a:ext>
            </a:extLst>
          </p:cNvPr>
          <p:cNvCxnSpPr>
            <a:cxnSpLocks/>
          </p:cNvCxnSpPr>
          <p:nvPr userDrawn="1"/>
        </p:nvCxnSpPr>
        <p:spPr>
          <a:xfrm>
            <a:off x="496919" y="3501318"/>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CF24AF-04ED-4A37-8ACF-28E670AA8B77}"/>
              </a:ext>
            </a:extLst>
          </p:cNvPr>
          <p:cNvCxnSpPr>
            <a:cxnSpLocks/>
          </p:cNvCxnSpPr>
          <p:nvPr userDrawn="1"/>
        </p:nvCxnSpPr>
        <p:spPr>
          <a:xfrm>
            <a:off x="496919" y="4041068"/>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352C37B-9E53-4FF7-88C9-5B76F693D6AA}"/>
              </a:ext>
            </a:extLst>
          </p:cNvPr>
          <p:cNvSpPr txBox="1"/>
          <p:nvPr userDrawn="1"/>
        </p:nvSpPr>
        <p:spPr>
          <a:xfrm>
            <a:off x="515181" y="3068966"/>
            <a:ext cx="551433"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Presenters:</a:t>
            </a:r>
          </a:p>
        </p:txBody>
      </p:sp>
      <p:sp>
        <p:nvSpPr>
          <p:cNvPr id="48" name="Text Placeholder 12">
            <a:extLst>
              <a:ext uri="{FF2B5EF4-FFF2-40B4-BE49-F238E27FC236}">
                <a16:creationId xmlns:a16="http://schemas.microsoft.com/office/drawing/2014/main" id="{6C41B66A-3A72-472C-B207-DE1467583D3D}"/>
              </a:ext>
            </a:extLst>
          </p:cNvPr>
          <p:cNvSpPr>
            <a:spLocks noGrp="1"/>
          </p:cNvSpPr>
          <p:nvPr>
            <p:ph type="body" sz="quarter" idx="15" hasCustomPrompt="1"/>
          </p:nvPr>
        </p:nvSpPr>
        <p:spPr>
          <a:xfrm>
            <a:off x="2405358" y="3645028"/>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49" name="TextBox 48">
            <a:extLst>
              <a:ext uri="{FF2B5EF4-FFF2-40B4-BE49-F238E27FC236}">
                <a16:creationId xmlns:a16="http://schemas.microsoft.com/office/drawing/2014/main" id="{D2BB6F5F-5554-4884-A7B1-6672500BF4A7}"/>
              </a:ext>
            </a:extLst>
          </p:cNvPr>
          <p:cNvSpPr txBox="1"/>
          <p:nvPr userDrawn="1"/>
        </p:nvSpPr>
        <p:spPr>
          <a:xfrm>
            <a:off x="515178" y="3645028"/>
            <a:ext cx="62998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Contributors:</a:t>
            </a:r>
          </a:p>
        </p:txBody>
      </p:sp>
      <p:sp>
        <p:nvSpPr>
          <p:cNvPr id="50" name="Text Placeholder 12">
            <a:extLst>
              <a:ext uri="{FF2B5EF4-FFF2-40B4-BE49-F238E27FC236}">
                <a16:creationId xmlns:a16="http://schemas.microsoft.com/office/drawing/2014/main" id="{FC8CAE9D-533C-4828-A3B6-F6A65438C078}"/>
              </a:ext>
            </a:extLst>
          </p:cNvPr>
          <p:cNvSpPr>
            <a:spLocks noGrp="1"/>
          </p:cNvSpPr>
          <p:nvPr>
            <p:ph type="body" sz="quarter" idx="16" hasCustomPrompt="1"/>
          </p:nvPr>
        </p:nvSpPr>
        <p:spPr>
          <a:xfrm>
            <a:off x="2405358" y="4190158"/>
            <a:ext cx="9307983" cy="276999"/>
          </a:xfrm>
        </p:spPr>
        <p:txBody>
          <a:bodyPr wrap="square" lIns="0" tIns="0" rIns="0" bIns="0">
            <a:spAutoFit/>
          </a:bodyPr>
          <a:lstStyle>
            <a:lvl1pPr marL="269868" indent="-269868">
              <a:lnSpc>
                <a:spcPct val="100000"/>
              </a:lnSpc>
              <a:spcBef>
                <a:spcPts val="500"/>
              </a:spcBef>
              <a:buClr>
                <a:schemeClr val="accent5"/>
              </a:buClr>
              <a:buSzPct val="120000"/>
              <a:buFont typeface="Arial" panose="020B0604020202020204" pitchFamily="34" charset="0"/>
              <a:buChar char="•"/>
              <a:defRPr lang="en-US" sz="18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51" name="TextBox 50">
            <a:extLst>
              <a:ext uri="{FF2B5EF4-FFF2-40B4-BE49-F238E27FC236}">
                <a16:creationId xmlns:a16="http://schemas.microsoft.com/office/drawing/2014/main" id="{082BD180-09A7-44E1-9899-E932444EB004}"/>
              </a:ext>
            </a:extLst>
          </p:cNvPr>
          <p:cNvSpPr txBox="1"/>
          <p:nvPr userDrawn="1"/>
        </p:nvSpPr>
        <p:spPr>
          <a:xfrm>
            <a:off x="515179" y="4190158"/>
            <a:ext cx="60914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References: </a:t>
            </a:r>
          </a:p>
        </p:txBody>
      </p:sp>
      <p:sp>
        <p:nvSpPr>
          <p:cNvPr id="52" name="TextBox 51">
            <a:extLst>
              <a:ext uri="{FF2B5EF4-FFF2-40B4-BE49-F238E27FC236}">
                <a16:creationId xmlns:a16="http://schemas.microsoft.com/office/drawing/2014/main" id="{FAD8CD97-21D2-4EEC-A600-7FD39E31EA39}"/>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bg1"/>
                </a:solidFill>
                <a:latin typeface="Franklin Gothic Book" charset="0"/>
                <a:ea typeface="Franklin Gothic Book" charset="0"/>
                <a:cs typeface="Franklin Gothic Book" charset="0"/>
              </a:rPr>
              <a:t>‹#›</a:t>
            </a:fld>
            <a:endParaRPr lang="en-US" sz="1251">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3125754584"/>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Thank you Slide_V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a:cxnSpLocks/>
          </p:cNvCxnSpPr>
          <p:nvPr userDrawn="1"/>
        </p:nvCxnSpPr>
        <p:spPr>
          <a:xfrm>
            <a:off x="3377630" y="512765"/>
            <a:ext cx="8335711"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2405358" y="3068966"/>
            <a:ext cx="9307983" cy="276999"/>
          </a:xfrm>
        </p:spPr>
        <p:txBody>
          <a:bodyPr wrap="square" lIns="0" tIns="0" rIns="0" bIns="0">
            <a:spAutoFit/>
          </a:bodyPr>
          <a:lstStyle>
            <a:lvl1pPr marL="0" indent="0">
              <a:lnSpc>
                <a:spcPct val="100000"/>
              </a:lnSpc>
              <a:spcBef>
                <a:spcPts val="0"/>
              </a:spcBef>
              <a:buNone/>
              <a:defRPr lang="en-US" sz="18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35" name="TextBox 34">
            <a:extLst>
              <a:ext uri="{FF2B5EF4-FFF2-40B4-BE49-F238E27FC236}">
                <a16:creationId xmlns:a16="http://schemas.microsoft.com/office/drawing/2014/main" id="{C881E20D-B6BD-4EA2-938B-97C1129EBDBB}"/>
              </a:ext>
            </a:extLst>
          </p:cNvPr>
          <p:cNvSpPr txBox="1"/>
          <p:nvPr userDrawn="1"/>
        </p:nvSpPr>
        <p:spPr>
          <a:xfrm>
            <a:off x="5157356" y="681179"/>
            <a:ext cx="6555985" cy="1731243"/>
          </a:xfrm>
          <a:prstGeom prst="rect">
            <a:avLst/>
          </a:prstGeom>
          <a:noFill/>
        </p:spPr>
        <p:txBody>
          <a:bodyPr wrap="square" lIns="0" tIns="0" rIns="0" bIns="0" rtlCol="0">
            <a:spAutoFit/>
          </a:bodyPr>
          <a:lstStyle/>
          <a:p>
            <a:pPr algn="r"/>
            <a:r>
              <a:rPr lang="en-US" sz="11250">
                <a:solidFill>
                  <a:schemeClr val="accent1"/>
                </a:solidFill>
                <a:latin typeface="Franklin Gothic Book" charset="0"/>
                <a:ea typeface="Franklin Gothic Book" charset="0"/>
                <a:cs typeface="Franklin Gothic Book" charset="0"/>
              </a:rPr>
              <a:t>Thank You</a:t>
            </a:r>
          </a:p>
        </p:txBody>
      </p:sp>
      <p:sp>
        <p:nvSpPr>
          <p:cNvPr id="38" name="TextBox 37">
            <a:extLst>
              <a:ext uri="{FF2B5EF4-FFF2-40B4-BE49-F238E27FC236}">
                <a16:creationId xmlns:a16="http://schemas.microsoft.com/office/drawing/2014/main" id="{AF2C6E9D-758D-4A6B-9A4E-CD7CFA9F21AD}"/>
              </a:ext>
            </a:extLst>
          </p:cNvPr>
          <p:cNvSpPr txBox="1"/>
          <p:nvPr userDrawn="1"/>
        </p:nvSpPr>
        <p:spPr>
          <a:xfrm>
            <a:off x="9904061" y="5728130"/>
            <a:ext cx="1809277" cy="338554"/>
          </a:xfrm>
          <a:prstGeom prst="rect">
            <a:avLst/>
          </a:prstGeom>
          <a:noFill/>
        </p:spPr>
        <p:txBody>
          <a:bodyPr wrap="none" rtlCol="0">
            <a:spAutoFit/>
          </a:bodyPr>
          <a:lstStyle/>
          <a:p>
            <a:pPr algn="r"/>
            <a:r>
              <a:rPr lang="en-US" sz="1600">
                <a:solidFill>
                  <a:schemeClr val="accent1"/>
                </a:solidFill>
                <a:latin typeface="Franklin Gothic Book" charset="0"/>
                <a:ea typeface="Franklin Gothic Book" charset="0"/>
                <a:cs typeface="Franklin Gothic Book" charset="0"/>
              </a:rPr>
              <a:t>www.tripleline.com</a:t>
            </a:r>
          </a:p>
        </p:txBody>
      </p:sp>
      <p:cxnSp>
        <p:nvCxnSpPr>
          <p:cNvPr id="41" name="Straight Connector 40">
            <a:extLst>
              <a:ext uri="{FF2B5EF4-FFF2-40B4-BE49-F238E27FC236}">
                <a16:creationId xmlns:a16="http://schemas.microsoft.com/office/drawing/2014/main" id="{209EC767-59F6-4C29-A752-D0F859B3954C}"/>
              </a:ext>
            </a:extLst>
          </p:cNvPr>
          <p:cNvCxnSpPr>
            <a:cxnSpLocks/>
          </p:cNvCxnSpPr>
          <p:nvPr userDrawn="1"/>
        </p:nvCxnSpPr>
        <p:spPr>
          <a:xfrm>
            <a:off x="496919" y="6093619"/>
            <a:ext cx="112164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8FDB84-E49F-4625-9299-077B296D015C}"/>
              </a:ext>
            </a:extLst>
          </p:cNvPr>
          <p:cNvCxnSpPr>
            <a:cxnSpLocks/>
          </p:cNvCxnSpPr>
          <p:nvPr userDrawn="1"/>
        </p:nvCxnSpPr>
        <p:spPr>
          <a:xfrm>
            <a:off x="496919" y="3501318"/>
            <a:ext cx="112164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CF24AF-04ED-4A37-8ACF-28E670AA8B77}"/>
              </a:ext>
            </a:extLst>
          </p:cNvPr>
          <p:cNvCxnSpPr>
            <a:cxnSpLocks/>
          </p:cNvCxnSpPr>
          <p:nvPr userDrawn="1"/>
        </p:nvCxnSpPr>
        <p:spPr>
          <a:xfrm>
            <a:off x="496919" y="4041068"/>
            <a:ext cx="112164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352C37B-9E53-4FF7-88C9-5B76F693D6AA}"/>
              </a:ext>
            </a:extLst>
          </p:cNvPr>
          <p:cNvSpPr txBox="1"/>
          <p:nvPr userDrawn="1"/>
        </p:nvSpPr>
        <p:spPr>
          <a:xfrm>
            <a:off x="515181" y="3068966"/>
            <a:ext cx="551433" cy="138499"/>
          </a:xfrm>
          <a:prstGeom prst="rect">
            <a:avLst/>
          </a:prstGeom>
          <a:noFill/>
        </p:spPr>
        <p:txBody>
          <a:bodyPr wrap="none" lIns="0" tIns="0" rIns="0" bIns="0" rtlCol="0">
            <a:spAutoFit/>
          </a:bodyPr>
          <a:lstStyle/>
          <a:p>
            <a:r>
              <a:rPr lang="en-US" sz="900">
                <a:solidFill>
                  <a:schemeClr val="accent1"/>
                </a:solidFill>
                <a:latin typeface="Franklin Gothic Book" charset="0"/>
                <a:ea typeface="Franklin Gothic Book" charset="0"/>
                <a:cs typeface="Franklin Gothic Book" charset="0"/>
              </a:rPr>
              <a:t>Presenters:</a:t>
            </a:r>
          </a:p>
        </p:txBody>
      </p:sp>
      <p:sp>
        <p:nvSpPr>
          <p:cNvPr id="48" name="Text Placeholder 12">
            <a:extLst>
              <a:ext uri="{FF2B5EF4-FFF2-40B4-BE49-F238E27FC236}">
                <a16:creationId xmlns:a16="http://schemas.microsoft.com/office/drawing/2014/main" id="{6C41B66A-3A72-472C-B207-DE1467583D3D}"/>
              </a:ext>
            </a:extLst>
          </p:cNvPr>
          <p:cNvSpPr>
            <a:spLocks noGrp="1"/>
          </p:cNvSpPr>
          <p:nvPr>
            <p:ph type="body" sz="quarter" idx="15" hasCustomPrompt="1"/>
          </p:nvPr>
        </p:nvSpPr>
        <p:spPr>
          <a:xfrm>
            <a:off x="2405358" y="3645028"/>
            <a:ext cx="9307983" cy="276999"/>
          </a:xfrm>
        </p:spPr>
        <p:txBody>
          <a:bodyPr wrap="square" lIns="0" tIns="0" rIns="0" bIns="0">
            <a:spAutoFit/>
          </a:bodyPr>
          <a:lstStyle>
            <a:lvl1pPr marL="0" indent="0">
              <a:lnSpc>
                <a:spcPct val="100000"/>
              </a:lnSpc>
              <a:spcBef>
                <a:spcPts val="0"/>
              </a:spcBef>
              <a:buNone/>
              <a:defRPr lang="en-US" sz="18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49" name="TextBox 48">
            <a:extLst>
              <a:ext uri="{FF2B5EF4-FFF2-40B4-BE49-F238E27FC236}">
                <a16:creationId xmlns:a16="http://schemas.microsoft.com/office/drawing/2014/main" id="{D2BB6F5F-5554-4884-A7B1-6672500BF4A7}"/>
              </a:ext>
            </a:extLst>
          </p:cNvPr>
          <p:cNvSpPr txBox="1"/>
          <p:nvPr userDrawn="1"/>
        </p:nvSpPr>
        <p:spPr>
          <a:xfrm>
            <a:off x="515178" y="3645028"/>
            <a:ext cx="629981" cy="138499"/>
          </a:xfrm>
          <a:prstGeom prst="rect">
            <a:avLst/>
          </a:prstGeom>
          <a:noFill/>
        </p:spPr>
        <p:txBody>
          <a:bodyPr wrap="none" lIns="0" tIns="0" rIns="0" bIns="0" rtlCol="0">
            <a:spAutoFit/>
          </a:bodyPr>
          <a:lstStyle/>
          <a:p>
            <a:r>
              <a:rPr lang="en-US" sz="900">
                <a:solidFill>
                  <a:schemeClr val="accent1"/>
                </a:solidFill>
                <a:latin typeface="Franklin Gothic Book" charset="0"/>
                <a:ea typeface="Franklin Gothic Book" charset="0"/>
                <a:cs typeface="Franklin Gothic Book" charset="0"/>
              </a:rPr>
              <a:t>Contributors:</a:t>
            </a:r>
          </a:p>
        </p:txBody>
      </p:sp>
      <p:sp>
        <p:nvSpPr>
          <p:cNvPr id="50" name="Text Placeholder 12">
            <a:extLst>
              <a:ext uri="{FF2B5EF4-FFF2-40B4-BE49-F238E27FC236}">
                <a16:creationId xmlns:a16="http://schemas.microsoft.com/office/drawing/2014/main" id="{FC8CAE9D-533C-4828-A3B6-F6A65438C078}"/>
              </a:ext>
            </a:extLst>
          </p:cNvPr>
          <p:cNvSpPr>
            <a:spLocks noGrp="1"/>
          </p:cNvSpPr>
          <p:nvPr>
            <p:ph type="body" sz="quarter" idx="16" hasCustomPrompt="1"/>
          </p:nvPr>
        </p:nvSpPr>
        <p:spPr>
          <a:xfrm>
            <a:off x="2405358" y="4190158"/>
            <a:ext cx="9307983" cy="276999"/>
          </a:xfrm>
        </p:spPr>
        <p:txBody>
          <a:bodyPr wrap="square" lIns="0" tIns="0" rIns="0" bIns="0">
            <a:spAutoFit/>
          </a:bodyPr>
          <a:lstStyle>
            <a:lvl1pPr marL="269868" indent="-269868">
              <a:lnSpc>
                <a:spcPct val="100000"/>
              </a:lnSpc>
              <a:spcBef>
                <a:spcPts val="500"/>
              </a:spcBef>
              <a:buClr>
                <a:schemeClr val="accent5"/>
              </a:buClr>
              <a:buSzPct val="120000"/>
              <a:buFont typeface="Arial" panose="020B0604020202020204" pitchFamily="34" charset="0"/>
              <a:buChar char="•"/>
              <a:defRPr lang="en-US" sz="18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51" name="TextBox 50">
            <a:extLst>
              <a:ext uri="{FF2B5EF4-FFF2-40B4-BE49-F238E27FC236}">
                <a16:creationId xmlns:a16="http://schemas.microsoft.com/office/drawing/2014/main" id="{082BD180-09A7-44E1-9899-E932444EB004}"/>
              </a:ext>
            </a:extLst>
          </p:cNvPr>
          <p:cNvSpPr txBox="1"/>
          <p:nvPr userDrawn="1"/>
        </p:nvSpPr>
        <p:spPr>
          <a:xfrm>
            <a:off x="515179" y="4190158"/>
            <a:ext cx="609141" cy="138499"/>
          </a:xfrm>
          <a:prstGeom prst="rect">
            <a:avLst/>
          </a:prstGeom>
          <a:noFill/>
        </p:spPr>
        <p:txBody>
          <a:bodyPr wrap="none" lIns="0" tIns="0" rIns="0" bIns="0" rtlCol="0">
            <a:spAutoFit/>
          </a:bodyPr>
          <a:lstStyle/>
          <a:p>
            <a:r>
              <a:rPr lang="en-US" sz="900">
                <a:solidFill>
                  <a:schemeClr val="accent1"/>
                </a:solidFill>
                <a:latin typeface="Franklin Gothic Book" charset="0"/>
                <a:ea typeface="Franklin Gothic Book" charset="0"/>
                <a:cs typeface="Franklin Gothic Book" charset="0"/>
              </a:rPr>
              <a:t>References: </a:t>
            </a:r>
          </a:p>
        </p:txBody>
      </p:sp>
      <p:sp>
        <p:nvSpPr>
          <p:cNvPr id="52" name="TextBox 51">
            <a:extLst>
              <a:ext uri="{FF2B5EF4-FFF2-40B4-BE49-F238E27FC236}">
                <a16:creationId xmlns:a16="http://schemas.microsoft.com/office/drawing/2014/main" id="{FAD8CD97-21D2-4EEC-A600-7FD39E31EA39}"/>
              </a:ext>
            </a:extLst>
          </p:cNvPr>
          <p:cNvSpPr txBox="1"/>
          <p:nvPr userDrawn="1"/>
        </p:nvSpPr>
        <p:spPr>
          <a:xfrm>
            <a:off x="11370931" y="6170968"/>
            <a:ext cx="342408" cy="192489"/>
          </a:xfrm>
          <a:prstGeom prst="rect">
            <a:avLst/>
          </a:prstGeom>
          <a:noFill/>
        </p:spPr>
        <p:txBody>
          <a:bodyPr wrap="square" lIns="0" tIns="0" rIns="0" bIns="0" rtlCol="0">
            <a:spAutoFit/>
          </a:bodyPr>
          <a:lstStyle/>
          <a:p>
            <a:pPr algn="r"/>
            <a:fld id="{B4D4D76B-3008-4635-86DB-97EA2AE842A4}" type="slidenum">
              <a:rPr lang="en-US" sz="1251" smtClean="0">
                <a:solidFill>
                  <a:schemeClr val="accent1"/>
                </a:solidFill>
                <a:latin typeface="Franklin Gothic Book" charset="0"/>
                <a:ea typeface="Franklin Gothic Book" charset="0"/>
                <a:cs typeface="Franklin Gothic Book" charset="0"/>
              </a:rPr>
              <a:t>‹#›</a:t>
            </a:fld>
            <a:endParaRPr lang="en-US" sz="1251">
              <a:solidFill>
                <a:schemeClr val="accent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40243970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8494-DD5D-1C4A-8BC4-77709CB34A2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4619AE-E578-0841-954B-3B73C3C2409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CB95C15-BED4-AC45-AE41-A13F784E22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70ADFC-66B4-F348-B7CE-6ACF186D9A50}"/>
              </a:ext>
            </a:extLst>
          </p:cNvPr>
          <p:cNvSpPr>
            <a:spLocks noGrp="1"/>
          </p:cNvSpPr>
          <p:nvPr>
            <p:ph type="sldNum" sz="quarter" idx="12"/>
          </p:nvPr>
        </p:nvSpPr>
        <p:spPr/>
        <p:txBody>
          <a:bodyPr/>
          <a:lstStyle/>
          <a:p>
            <a:fld id="{9278EEDD-A870-B048-8FCC-FD776CA3BB3A}" type="slidenum">
              <a:rPr lang="en-US" smtClean="0"/>
              <a:t>‹#›</a:t>
            </a:fld>
            <a:endParaRPr lang="en-US"/>
          </a:p>
        </p:txBody>
      </p:sp>
    </p:spTree>
    <p:extLst>
      <p:ext uri="{BB962C8B-B14F-4D97-AF65-F5344CB8AC3E}">
        <p14:creationId xmlns:p14="http://schemas.microsoft.com/office/powerpoint/2010/main" val="444233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_Option 1_V 1">
    <p:bg>
      <p:bgPr>
        <a:solidFill>
          <a:schemeClr val="accent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p:nvPr userDrawn="1"/>
        </p:nvCxnSpPr>
        <p:spPr>
          <a:xfrm>
            <a:off x="3377627" y="512762"/>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0" y="1271059"/>
            <a:ext cx="8317454" cy="769442"/>
          </a:xfrm>
        </p:spPr>
        <p:txBody>
          <a:bodyPr wrap="square" lIns="0" tIns="0" rIns="0" bIns="0">
            <a:spAutoFit/>
          </a:bodyPr>
          <a:lstStyle>
            <a:lvl1pPr marL="0" indent="0">
              <a:lnSpc>
                <a:spcPct val="80000"/>
              </a:lnSpc>
              <a:spcBef>
                <a:spcPts val="0"/>
              </a:spcBef>
              <a:buNone/>
              <a:defRPr lang="en-US" sz="6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7" y="3923764"/>
            <a:ext cx="8299197" cy="369332"/>
          </a:xfrm>
        </p:spPr>
        <p:txBody>
          <a:bodyPr wrap="square" lIns="0" tIns="0" rIns="0" bIns="0">
            <a:spAutoFit/>
          </a:bodyPr>
          <a:lstStyle>
            <a:lvl1pPr marL="0" indent="0">
              <a:lnSpc>
                <a:spcPct val="100000"/>
              </a:lnSpc>
              <a:spcBef>
                <a:spcPts val="0"/>
              </a:spcBef>
              <a:buNone/>
              <a:defRPr lang="en-US" sz="240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7" y="5895274"/>
            <a:ext cx="8316777" cy="192361"/>
          </a:xfrm>
        </p:spPr>
        <p:txBody>
          <a:bodyPr wrap="square" lIns="0" tIns="0" rIns="0" bIns="0">
            <a:spAutoFit/>
          </a:bodyPr>
          <a:lstStyle>
            <a:lvl1pPr marL="0" indent="0">
              <a:lnSpc>
                <a:spcPct val="100000"/>
              </a:lnSpc>
              <a:spcBef>
                <a:spcPts val="0"/>
              </a:spcBef>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0" y="6134621"/>
            <a:ext cx="8317454" cy="192361"/>
          </a:xfrm>
        </p:spPr>
        <p:txBody>
          <a:bodyPr wrap="square" lIns="0" tIns="0" rIns="0" bIns="0">
            <a:spAutoFit/>
          </a:bodyPr>
          <a:lstStyle>
            <a:lvl1pPr marL="0" indent="0">
              <a:lnSpc>
                <a:spcPct val="100000"/>
              </a:lnSpc>
              <a:spcBef>
                <a:spcPts val="0"/>
              </a:spcBef>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2501481211"/>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_Option 1_V 2">
    <p:bg>
      <p:bgPr>
        <a:solidFill>
          <a:schemeClr val="accent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p:nvPr userDrawn="1"/>
        </p:nvCxnSpPr>
        <p:spPr>
          <a:xfrm>
            <a:off x="3377627" y="512762"/>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0" y="1271059"/>
            <a:ext cx="8317454" cy="769442"/>
          </a:xfrm>
        </p:spPr>
        <p:txBody>
          <a:bodyPr wrap="square" lIns="0" tIns="0" rIns="0" bIns="0">
            <a:spAutoFit/>
          </a:bodyPr>
          <a:lstStyle>
            <a:lvl1pPr marL="0" indent="0">
              <a:lnSpc>
                <a:spcPct val="80000"/>
              </a:lnSpc>
              <a:spcBef>
                <a:spcPts val="0"/>
              </a:spcBef>
              <a:buNone/>
              <a:defRPr lang="en-US" sz="6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7" y="3923764"/>
            <a:ext cx="8299197" cy="369332"/>
          </a:xfrm>
        </p:spPr>
        <p:txBody>
          <a:bodyPr wrap="square" lIns="0" tIns="0" rIns="0" bIns="0">
            <a:spAutoFit/>
          </a:bodyPr>
          <a:lstStyle>
            <a:lvl1pPr marL="0" indent="0">
              <a:lnSpc>
                <a:spcPct val="100000"/>
              </a:lnSpc>
              <a:spcBef>
                <a:spcPts val="0"/>
              </a:spcBef>
              <a:buNone/>
              <a:defRPr lang="en-US" sz="240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7" y="5895274"/>
            <a:ext cx="8316777" cy="192361"/>
          </a:xfrm>
        </p:spPr>
        <p:txBody>
          <a:bodyPr wrap="square" lIns="0" tIns="0" rIns="0" bIns="0">
            <a:spAutoFit/>
          </a:bodyPr>
          <a:lstStyle>
            <a:lvl1pPr marL="0" indent="0">
              <a:lnSpc>
                <a:spcPct val="100000"/>
              </a:lnSpc>
              <a:spcBef>
                <a:spcPts val="0"/>
              </a:spcBef>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0" y="6134621"/>
            <a:ext cx="8317454" cy="192361"/>
          </a:xfrm>
        </p:spPr>
        <p:txBody>
          <a:bodyPr wrap="square" lIns="0" tIns="0" rIns="0" bIns="0">
            <a:spAutoFit/>
          </a:bodyPr>
          <a:lstStyle>
            <a:lvl1pPr marL="0" indent="0">
              <a:lnSpc>
                <a:spcPct val="100000"/>
              </a:lnSpc>
              <a:spcBef>
                <a:spcPts val="0"/>
              </a:spcBef>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4161393870"/>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_Option 1_V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0" y="1271059"/>
            <a:ext cx="8317454" cy="769442"/>
          </a:xfrm>
        </p:spPr>
        <p:txBody>
          <a:bodyPr wrap="square" lIns="0" tIns="0" rIns="0" bIns="0">
            <a:spAutoFit/>
          </a:bodyPr>
          <a:lstStyle>
            <a:lvl1pPr marL="0" indent="0">
              <a:lnSpc>
                <a:spcPct val="80000"/>
              </a:lnSpc>
              <a:spcBef>
                <a:spcPts val="0"/>
              </a:spcBef>
              <a:buNone/>
              <a:defRPr lang="en-US" sz="6250" kern="1200" dirty="0" smtClean="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7" y="3923764"/>
            <a:ext cx="8299197" cy="369332"/>
          </a:xfrm>
        </p:spPr>
        <p:txBody>
          <a:bodyPr wrap="square" lIns="0" tIns="0" rIns="0" bIns="0">
            <a:spAutoFit/>
          </a:bodyPr>
          <a:lstStyle>
            <a:lvl1pPr marL="0" indent="0">
              <a:lnSpc>
                <a:spcPct val="100000"/>
              </a:lnSpc>
              <a:spcBef>
                <a:spcPts val="0"/>
              </a:spcBef>
              <a:buNone/>
              <a:defRPr lang="en-US" sz="2400" kern="1200" dirty="0" smtClean="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7" y="5895274"/>
            <a:ext cx="8316777" cy="192361"/>
          </a:xfrm>
        </p:spPr>
        <p:txBody>
          <a:bodyPr wrap="square" lIns="0" tIns="0" rIns="0" bIns="0">
            <a:spAutoFit/>
          </a:bodyPr>
          <a:lstStyle>
            <a:lvl1pPr marL="0" indent="0">
              <a:lnSpc>
                <a:spcPct val="100000"/>
              </a:lnSpc>
              <a:spcBef>
                <a:spcPts val="0"/>
              </a:spcBef>
              <a:buNone/>
              <a:defRPr lang="en-US" sz="1250" kern="1200" dirty="0" smtClean="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0" y="6134621"/>
            <a:ext cx="8317454" cy="192361"/>
          </a:xfrm>
        </p:spPr>
        <p:txBody>
          <a:bodyPr wrap="square" lIns="0" tIns="0" rIns="0" bIns="0">
            <a:spAutoFit/>
          </a:bodyPr>
          <a:lstStyle>
            <a:lvl1pPr marL="0" indent="0">
              <a:lnSpc>
                <a:spcPct val="100000"/>
              </a:lnSpc>
              <a:spcBef>
                <a:spcPts val="0"/>
              </a:spcBef>
              <a:buNone/>
              <a:defRPr lang="en-US" sz="1250" kern="1200" dirty="0" smtClean="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cxnSp>
        <p:nvCxnSpPr>
          <p:cNvPr id="8" name="Straight Connector 7">
            <a:extLst>
              <a:ext uri="{FF2B5EF4-FFF2-40B4-BE49-F238E27FC236}">
                <a16:creationId xmlns:a16="http://schemas.microsoft.com/office/drawing/2014/main" id="{EE4040D5-73DD-4DB5-A526-9BEA95E2F4A3}"/>
              </a:ext>
            </a:extLst>
          </p:cNvPr>
          <p:cNvCxnSpPr/>
          <p:nvPr userDrawn="1"/>
        </p:nvCxnSpPr>
        <p:spPr>
          <a:xfrm>
            <a:off x="3377627" y="512762"/>
            <a:ext cx="8335711" cy="1"/>
          </a:xfrm>
          <a:prstGeom prst="line">
            <a:avLst/>
          </a:prstGeom>
          <a:ln w="19050">
            <a:solidFill>
              <a:srgbClr val="007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886997"/>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_full bleed image_Option 2_V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1E4CEA-2986-4B60-9971-817E92CE8B48}"/>
              </a:ext>
            </a:extLst>
          </p:cNvPr>
          <p:cNvGrpSpPr/>
          <p:nvPr userDrawn="1"/>
        </p:nvGrpSpPr>
        <p:grpSpPr>
          <a:xfrm>
            <a:off x="2" y="764385"/>
            <a:ext cx="5951924" cy="5329237"/>
            <a:chOff x="2" y="1528764"/>
            <a:chExt cx="11903074" cy="10658474"/>
          </a:xfrm>
        </p:grpSpPr>
        <p:sp>
          <p:nvSpPr>
            <p:cNvPr id="12" name="Rectangle 11">
              <a:extLst>
                <a:ext uri="{FF2B5EF4-FFF2-40B4-BE49-F238E27FC236}">
                  <a16:creationId xmlns:a16="http://schemas.microsoft.com/office/drawing/2014/main" id="{892AD6FA-DE31-4588-8D91-600323C4441B}"/>
                </a:ext>
              </a:extLst>
            </p:cNvPr>
            <p:cNvSpPr/>
            <p:nvPr userDrawn="1"/>
          </p:nvSpPr>
          <p:spPr>
            <a:xfrm>
              <a:off x="2" y="1528764"/>
              <a:ext cx="11903074" cy="10658474"/>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7" name="Straight Connector 16">
              <a:extLst>
                <a:ext uri="{FF2B5EF4-FFF2-40B4-BE49-F238E27FC236}">
                  <a16:creationId xmlns:a16="http://schemas.microsoft.com/office/drawing/2014/main" id="{B53B031E-399C-4783-B042-72D82EEE77CD}"/>
                </a:ext>
              </a:extLst>
            </p:cNvPr>
            <p:cNvCxnSpPr/>
            <p:nvPr userDrawn="1"/>
          </p:nvCxnSpPr>
          <p:spPr>
            <a:xfrm>
              <a:off x="993775" y="6858000"/>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2B00B4-2B9B-4B13-AD3E-EEF776280C1C}"/>
                </a:ext>
              </a:extLst>
            </p:cNvPr>
            <p:cNvCxnSpPr/>
            <p:nvPr userDrawn="1"/>
          </p:nvCxnSpPr>
          <p:spPr>
            <a:xfrm>
              <a:off x="993775" y="9521825"/>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1B4A8-8298-4384-B9C1-8E0360477A3D}"/>
                </a:ext>
              </a:extLst>
            </p:cNvPr>
            <p:cNvCxnSpPr/>
            <p:nvPr userDrawn="1"/>
          </p:nvCxnSpPr>
          <p:spPr>
            <a:xfrm>
              <a:off x="993775" y="10602913"/>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7598" y="1844677"/>
            <a:ext cx="4789007" cy="443198"/>
          </a:xfrm>
        </p:spPr>
        <p:txBody>
          <a:bodyPr wrap="square" lIns="0" tIns="0" rIns="0" bIns="0">
            <a:spAutoFit/>
          </a:bodyPr>
          <a:lstStyle>
            <a:lvl1pPr marL="0" indent="0">
              <a:lnSpc>
                <a:spcPct val="80000"/>
              </a:lnSpc>
              <a:spcBef>
                <a:spcPts val="0"/>
              </a:spcBef>
              <a:buNone/>
              <a:defRPr lang="en-US" sz="36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7" y="3677557"/>
            <a:ext cx="4771427" cy="269433"/>
          </a:xfrm>
        </p:spPr>
        <p:txBody>
          <a:bodyPr wrap="square" lIns="0" tIns="0" rIns="0" bIns="0">
            <a:spAutoFit/>
          </a:bodyPr>
          <a:lstStyle>
            <a:lvl1pPr marL="0" indent="0">
              <a:lnSpc>
                <a:spcPct val="100000"/>
              </a:lnSpc>
              <a:spcBef>
                <a:spcPts val="0"/>
              </a:spcBef>
              <a:buNone/>
              <a:defRPr lang="en-US" sz="1751"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8" y="4833655"/>
            <a:ext cx="4789007" cy="192489"/>
          </a:xfrm>
        </p:spPr>
        <p:txBody>
          <a:bodyPr wrap="square" lIns="0" tIns="0" rIns="0" bIns="0">
            <a:spAutoFit/>
          </a:bodyPr>
          <a:lstStyle>
            <a:lvl1pPr marL="0" indent="0">
              <a:lnSpc>
                <a:spcPct val="100000"/>
              </a:lnSpc>
              <a:spcBef>
                <a:spcPts val="0"/>
              </a:spcBef>
              <a:buNone/>
              <a:defRPr lang="en-US" sz="1251"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1" y="5359800"/>
            <a:ext cx="4789683" cy="192489"/>
          </a:xfrm>
        </p:spPr>
        <p:txBody>
          <a:bodyPr wrap="square" lIns="0" tIns="0" rIns="0" bIns="0">
            <a:spAutoFit/>
          </a:bodyPr>
          <a:lstStyle>
            <a:lvl1pPr marL="0" indent="0">
              <a:lnSpc>
                <a:spcPct val="100000"/>
              </a:lnSpc>
              <a:spcBef>
                <a:spcPts val="0"/>
              </a:spcBef>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1134684372"/>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_full bleed image_Option 2_V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1E4CEA-2986-4B60-9971-817E92CE8B48}"/>
              </a:ext>
            </a:extLst>
          </p:cNvPr>
          <p:cNvGrpSpPr/>
          <p:nvPr userDrawn="1"/>
        </p:nvGrpSpPr>
        <p:grpSpPr>
          <a:xfrm>
            <a:off x="1" y="764382"/>
            <a:ext cx="5951924" cy="5329237"/>
            <a:chOff x="2" y="1528764"/>
            <a:chExt cx="11903074" cy="10658474"/>
          </a:xfrm>
        </p:grpSpPr>
        <p:sp>
          <p:nvSpPr>
            <p:cNvPr id="12" name="Rectangle 11">
              <a:extLst>
                <a:ext uri="{FF2B5EF4-FFF2-40B4-BE49-F238E27FC236}">
                  <a16:creationId xmlns:a16="http://schemas.microsoft.com/office/drawing/2014/main" id="{892AD6FA-DE31-4588-8D91-600323C4441B}"/>
                </a:ext>
              </a:extLst>
            </p:cNvPr>
            <p:cNvSpPr/>
            <p:nvPr userDrawn="1"/>
          </p:nvSpPr>
          <p:spPr>
            <a:xfrm>
              <a:off x="2" y="1528764"/>
              <a:ext cx="11903074" cy="10658474"/>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7" name="Straight Connector 16">
              <a:extLst>
                <a:ext uri="{FF2B5EF4-FFF2-40B4-BE49-F238E27FC236}">
                  <a16:creationId xmlns:a16="http://schemas.microsoft.com/office/drawing/2014/main" id="{B53B031E-399C-4783-B042-72D82EEE77CD}"/>
                </a:ext>
              </a:extLst>
            </p:cNvPr>
            <p:cNvCxnSpPr/>
            <p:nvPr userDrawn="1"/>
          </p:nvCxnSpPr>
          <p:spPr>
            <a:xfrm>
              <a:off x="993775" y="6858000"/>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2B00B4-2B9B-4B13-AD3E-EEF776280C1C}"/>
                </a:ext>
              </a:extLst>
            </p:cNvPr>
            <p:cNvCxnSpPr/>
            <p:nvPr userDrawn="1"/>
          </p:nvCxnSpPr>
          <p:spPr>
            <a:xfrm>
              <a:off x="993775" y="9521825"/>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1B4A8-8298-4384-B9C1-8E0360477A3D}"/>
                </a:ext>
              </a:extLst>
            </p:cNvPr>
            <p:cNvCxnSpPr/>
            <p:nvPr userDrawn="1"/>
          </p:nvCxnSpPr>
          <p:spPr>
            <a:xfrm>
              <a:off x="993775" y="10602913"/>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7597" y="1844675"/>
            <a:ext cx="4789006" cy="443199"/>
          </a:xfrm>
        </p:spPr>
        <p:txBody>
          <a:bodyPr wrap="square" lIns="0" tIns="0" rIns="0" bIns="0">
            <a:spAutoFit/>
          </a:bodyPr>
          <a:lstStyle>
            <a:lvl1pPr marL="0" indent="0">
              <a:lnSpc>
                <a:spcPct val="80000"/>
              </a:lnSpc>
              <a:spcBef>
                <a:spcPts val="0"/>
              </a:spcBef>
              <a:buNone/>
              <a:defRPr lang="en-US" sz="36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7" y="3677554"/>
            <a:ext cx="4771426" cy="269305"/>
          </a:xfrm>
        </p:spPr>
        <p:txBody>
          <a:bodyPr wrap="square" lIns="0" tIns="0" rIns="0" bIns="0">
            <a:spAutoFit/>
          </a:bodyPr>
          <a:lstStyle>
            <a:lvl1pPr marL="0" indent="0">
              <a:lnSpc>
                <a:spcPct val="100000"/>
              </a:lnSpc>
              <a:spcBef>
                <a:spcPts val="0"/>
              </a:spcBef>
              <a:buNone/>
              <a:defRPr lang="en-US" sz="175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7" y="4833651"/>
            <a:ext cx="4789006" cy="192361"/>
          </a:xfrm>
        </p:spPr>
        <p:txBody>
          <a:bodyPr wrap="square" lIns="0" tIns="0" rIns="0" bIns="0">
            <a:spAutoFit/>
          </a:bodyPr>
          <a:lstStyle>
            <a:lvl1pPr marL="0" indent="0">
              <a:lnSpc>
                <a:spcPct val="100000"/>
              </a:lnSpc>
              <a:spcBef>
                <a:spcPts val="0"/>
              </a:spcBef>
              <a:buNone/>
              <a:defRPr lang="en-US" sz="125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0" y="5359796"/>
            <a:ext cx="4789683" cy="192361"/>
          </a:xfrm>
        </p:spPr>
        <p:txBody>
          <a:bodyPr wrap="square" lIns="0" tIns="0" rIns="0" bIns="0">
            <a:spAutoFit/>
          </a:bodyPr>
          <a:lstStyle>
            <a:lvl1pPr marL="0" indent="0">
              <a:lnSpc>
                <a:spcPct val="100000"/>
              </a:lnSpc>
              <a:spcBef>
                <a:spcPts val="0"/>
              </a:spcBef>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1241486548"/>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_full bleed image_Option 2_V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C1E4CEA-2986-4B60-9971-817E92CE8B48}"/>
              </a:ext>
            </a:extLst>
          </p:cNvPr>
          <p:cNvGrpSpPr/>
          <p:nvPr userDrawn="1"/>
        </p:nvGrpSpPr>
        <p:grpSpPr>
          <a:xfrm>
            <a:off x="1" y="764382"/>
            <a:ext cx="5951924" cy="5329237"/>
            <a:chOff x="2" y="1528764"/>
            <a:chExt cx="11903074" cy="10658474"/>
          </a:xfrm>
        </p:grpSpPr>
        <p:sp>
          <p:nvSpPr>
            <p:cNvPr id="12" name="Rectangle 11">
              <a:extLst>
                <a:ext uri="{FF2B5EF4-FFF2-40B4-BE49-F238E27FC236}">
                  <a16:creationId xmlns:a16="http://schemas.microsoft.com/office/drawing/2014/main" id="{892AD6FA-DE31-4588-8D91-600323C4441B}"/>
                </a:ext>
              </a:extLst>
            </p:cNvPr>
            <p:cNvSpPr/>
            <p:nvPr userDrawn="1"/>
          </p:nvSpPr>
          <p:spPr>
            <a:xfrm>
              <a:off x="2" y="1528764"/>
              <a:ext cx="11903074" cy="106584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7" name="Straight Connector 16">
              <a:extLst>
                <a:ext uri="{FF2B5EF4-FFF2-40B4-BE49-F238E27FC236}">
                  <a16:creationId xmlns:a16="http://schemas.microsoft.com/office/drawing/2014/main" id="{B53B031E-399C-4783-B042-72D82EEE77CD}"/>
                </a:ext>
              </a:extLst>
            </p:cNvPr>
            <p:cNvCxnSpPr/>
            <p:nvPr userDrawn="1"/>
          </p:nvCxnSpPr>
          <p:spPr>
            <a:xfrm>
              <a:off x="993775" y="6858000"/>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2B00B4-2B9B-4B13-AD3E-EEF776280C1C}"/>
                </a:ext>
              </a:extLst>
            </p:cNvPr>
            <p:cNvCxnSpPr/>
            <p:nvPr userDrawn="1"/>
          </p:nvCxnSpPr>
          <p:spPr>
            <a:xfrm>
              <a:off x="993775" y="9521825"/>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1B4A8-8298-4384-B9C1-8E0360477A3D}"/>
                </a:ext>
              </a:extLst>
            </p:cNvPr>
            <p:cNvCxnSpPr/>
            <p:nvPr userDrawn="1"/>
          </p:nvCxnSpPr>
          <p:spPr>
            <a:xfrm>
              <a:off x="993775" y="10602913"/>
              <a:ext cx="957738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7597" y="1844675"/>
            <a:ext cx="4789006" cy="443199"/>
          </a:xfrm>
        </p:spPr>
        <p:txBody>
          <a:bodyPr wrap="square" lIns="0" tIns="0" rIns="0" bIns="0">
            <a:spAutoFit/>
          </a:bodyPr>
          <a:lstStyle>
            <a:lvl1pPr marL="0" indent="0">
              <a:lnSpc>
                <a:spcPct val="80000"/>
              </a:lnSpc>
              <a:spcBef>
                <a:spcPts val="0"/>
              </a:spcBef>
              <a:buNone/>
              <a:defRPr lang="en-US" sz="36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7" y="3677554"/>
            <a:ext cx="4771426" cy="269305"/>
          </a:xfrm>
        </p:spPr>
        <p:txBody>
          <a:bodyPr wrap="square" lIns="0" tIns="0" rIns="0" bIns="0">
            <a:spAutoFit/>
          </a:bodyPr>
          <a:lstStyle>
            <a:lvl1pPr marL="0" indent="0">
              <a:lnSpc>
                <a:spcPct val="100000"/>
              </a:lnSpc>
              <a:spcBef>
                <a:spcPts val="0"/>
              </a:spcBef>
              <a:buNone/>
              <a:defRPr lang="en-US" sz="175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7" y="4833651"/>
            <a:ext cx="4789006" cy="192361"/>
          </a:xfrm>
        </p:spPr>
        <p:txBody>
          <a:bodyPr wrap="square" lIns="0" tIns="0" rIns="0" bIns="0">
            <a:spAutoFit/>
          </a:bodyPr>
          <a:lstStyle>
            <a:lvl1pPr marL="0" indent="0">
              <a:lnSpc>
                <a:spcPct val="100000"/>
              </a:lnSpc>
              <a:spcBef>
                <a:spcPts val="0"/>
              </a:spcBef>
              <a:buNone/>
              <a:defRPr lang="en-US" sz="125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0" y="5359796"/>
            <a:ext cx="4789683" cy="192361"/>
          </a:xfrm>
        </p:spPr>
        <p:txBody>
          <a:bodyPr wrap="square" lIns="0" tIns="0" rIns="0" bIns="0">
            <a:spAutoFit/>
          </a:bodyPr>
          <a:lstStyle>
            <a:lvl1pPr marL="0" indent="0">
              <a:lnSpc>
                <a:spcPct val="100000"/>
              </a:lnSpc>
              <a:spcBef>
                <a:spcPts val="0"/>
              </a:spcBef>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1543574864"/>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lide_full bleed image_Option 2_V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2AD6FA-DE31-4588-8D91-600323C4441B}"/>
              </a:ext>
            </a:extLst>
          </p:cNvPr>
          <p:cNvSpPr/>
          <p:nvPr userDrawn="1"/>
        </p:nvSpPr>
        <p:spPr>
          <a:xfrm>
            <a:off x="1" y="764382"/>
            <a:ext cx="5951924"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7" name="Straight Connector 16">
            <a:extLst>
              <a:ext uri="{FF2B5EF4-FFF2-40B4-BE49-F238E27FC236}">
                <a16:creationId xmlns:a16="http://schemas.microsoft.com/office/drawing/2014/main" id="{B53B031E-399C-4783-B042-72D82EEE77CD}"/>
              </a:ext>
            </a:extLst>
          </p:cNvPr>
          <p:cNvCxnSpPr/>
          <p:nvPr userDrawn="1"/>
        </p:nvCxnSpPr>
        <p:spPr>
          <a:xfrm>
            <a:off x="496920" y="3429000"/>
            <a:ext cx="478900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2B00B4-2B9B-4B13-AD3E-EEF776280C1C}"/>
              </a:ext>
            </a:extLst>
          </p:cNvPr>
          <p:cNvCxnSpPr/>
          <p:nvPr userDrawn="1"/>
        </p:nvCxnSpPr>
        <p:spPr>
          <a:xfrm>
            <a:off x="496920" y="4760913"/>
            <a:ext cx="478900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1B4A8-8298-4384-B9C1-8E0360477A3D}"/>
              </a:ext>
            </a:extLst>
          </p:cNvPr>
          <p:cNvCxnSpPr/>
          <p:nvPr userDrawn="1"/>
        </p:nvCxnSpPr>
        <p:spPr>
          <a:xfrm>
            <a:off x="496920" y="5301457"/>
            <a:ext cx="478900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8BF87FD5-3009-4F80-B7B1-FF8433FAEC1F}"/>
              </a:ext>
            </a:extLst>
          </p:cNvPr>
          <p:cNvSpPr>
            <a:spLocks noGrp="1"/>
          </p:cNvSpPr>
          <p:nvPr userDrawn="1">
            <p:ph type="body" sz="quarter" idx="10" hasCustomPrompt="1"/>
          </p:nvPr>
        </p:nvSpPr>
        <p:spPr>
          <a:xfrm>
            <a:off x="497597" y="1844675"/>
            <a:ext cx="4789006" cy="443199"/>
          </a:xfrm>
        </p:spPr>
        <p:txBody>
          <a:bodyPr wrap="square" lIns="0" tIns="0" rIns="0" bIns="0">
            <a:spAutoFit/>
          </a:bodyPr>
          <a:lstStyle>
            <a:lvl1pPr marL="0" indent="0">
              <a:lnSpc>
                <a:spcPct val="80000"/>
              </a:lnSpc>
              <a:spcBef>
                <a:spcPts val="0"/>
              </a:spcBef>
              <a:buNone/>
              <a:defRPr lang="en-US" sz="36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userDrawn="1">
            <p:ph type="body" sz="quarter" idx="11" hasCustomPrompt="1"/>
          </p:nvPr>
        </p:nvSpPr>
        <p:spPr>
          <a:xfrm>
            <a:off x="515177" y="3677554"/>
            <a:ext cx="4771426" cy="269305"/>
          </a:xfrm>
        </p:spPr>
        <p:txBody>
          <a:bodyPr wrap="square" lIns="0" tIns="0" rIns="0" bIns="0">
            <a:spAutoFit/>
          </a:bodyPr>
          <a:lstStyle>
            <a:lvl1pPr marL="0" indent="0">
              <a:lnSpc>
                <a:spcPct val="100000"/>
              </a:lnSpc>
              <a:spcBef>
                <a:spcPts val="0"/>
              </a:spcBef>
              <a:buNone/>
              <a:defRPr lang="en-US" sz="175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userDrawn="1">
            <p:ph type="body" sz="quarter" idx="12" hasCustomPrompt="1"/>
          </p:nvPr>
        </p:nvSpPr>
        <p:spPr>
          <a:xfrm>
            <a:off x="497597" y="4833651"/>
            <a:ext cx="4789006" cy="192361"/>
          </a:xfrm>
        </p:spPr>
        <p:txBody>
          <a:bodyPr wrap="square" lIns="0" tIns="0" rIns="0" bIns="0">
            <a:spAutoFit/>
          </a:bodyPr>
          <a:lstStyle>
            <a:lvl1pPr marL="0" indent="0">
              <a:lnSpc>
                <a:spcPct val="100000"/>
              </a:lnSpc>
              <a:spcBef>
                <a:spcPts val="0"/>
              </a:spcBef>
              <a:buNone/>
              <a:defRPr lang="en-US" sz="125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userDrawn="1">
            <p:ph type="body" sz="quarter" idx="13" hasCustomPrompt="1"/>
          </p:nvPr>
        </p:nvSpPr>
        <p:spPr>
          <a:xfrm>
            <a:off x="496920" y="5359796"/>
            <a:ext cx="4789683" cy="192361"/>
          </a:xfrm>
        </p:spPr>
        <p:txBody>
          <a:bodyPr wrap="square" lIns="0" tIns="0" rIns="0" bIns="0">
            <a:spAutoFit/>
          </a:bodyPr>
          <a:lstStyle>
            <a:lvl1pPr marL="0" indent="0">
              <a:lnSpc>
                <a:spcPct val="100000"/>
              </a:lnSpc>
              <a:spcBef>
                <a:spcPts val="0"/>
              </a:spcBef>
              <a:buNone/>
              <a:defRPr lang="en-US" sz="1250" kern="1200" dirty="0" smtClean="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4153818129"/>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Index slide_V 1">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0" y="1271059"/>
            <a:ext cx="2993261" cy="1181862"/>
          </a:xfrm>
        </p:spPr>
        <p:txBody>
          <a:bodyPr wrap="square" lIns="0" tIns="0" rIns="0" bIns="0">
            <a:spAutoFit/>
          </a:bodyPr>
          <a:lstStyle>
            <a:lvl1pPr marL="0" indent="0">
              <a:lnSpc>
                <a:spcPct val="80000"/>
              </a:lnSpc>
              <a:spcBef>
                <a:spcPts val="0"/>
              </a:spcBef>
              <a:buNone/>
              <a:defRPr lang="en-US" sz="4800" kern="1200" dirty="0">
                <a:solidFill>
                  <a:schemeClr val="bg1"/>
                </a:solidFill>
                <a:latin typeface="Franklin Gothic Book" panose="020B0503020102020204" pitchFamily="34" charset="0"/>
                <a:ea typeface="Franklin Gothic Medium" charset="0"/>
                <a:cs typeface="Franklin Gothic Medium"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Table of contents</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8CE68B2D-1D27-4E11-899C-2B571BE3E6F7}"/>
              </a:ext>
            </a:extLst>
          </p:cNvPr>
          <p:cNvSpPr>
            <a:spLocks noGrp="1"/>
          </p:cNvSpPr>
          <p:nvPr>
            <p:ph type="body" sz="quarter" idx="14" hasCustomPrompt="1"/>
          </p:nvPr>
        </p:nvSpPr>
        <p:spPr>
          <a:xfrm>
            <a:off x="4598203" y="1214754"/>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2" name="Text Placeholder 12">
            <a:extLst>
              <a:ext uri="{FF2B5EF4-FFF2-40B4-BE49-F238E27FC236}">
                <a16:creationId xmlns:a16="http://schemas.microsoft.com/office/drawing/2014/main" id="{4A7F8394-6053-4DFE-BBB2-C55B753EFA0B}"/>
              </a:ext>
            </a:extLst>
          </p:cNvPr>
          <p:cNvSpPr>
            <a:spLocks noGrp="1"/>
          </p:cNvSpPr>
          <p:nvPr>
            <p:ph type="body" sz="quarter" idx="15" hasCustomPrompt="1"/>
          </p:nvPr>
        </p:nvSpPr>
        <p:spPr>
          <a:xfrm>
            <a:off x="3837712" y="1214754"/>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3" name="Text Placeholder 12">
            <a:extLst>
              <a:ext uri="{FF2B5EF4-FFF2-40B4-BE49-F238E27FC236}">
                <a16:creationId xmlns:a16="http://schemas.microsoft.com/office/drawing/2014/main" id="{79654DA0-DE15-4CD7-AB61-DCBAB5CE32DE}"/>
              </a:ext>
            </a:extLst>
          </p:cNvPr>
          <p:cNvSpPr>
            <a:spLocks noGrp="1"/>
          </p:cNvSpPr>
          <p:nvPr>
            <p:ph type="body" sz="quarter" idx="16" hasCustomPrompt="1"/>
          </p:nvPr>
        </p:nvSpPr>
        <p:spPr>
          <a:xfrm>
            <a:off x="4598203" y="1936928"/>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4" name="Text Placeholder 12">
            <a:extLst>
              <a:ext uri="{FF2B5EF4-FFF2-40B4-BE49-F238E27FC236}">
                <a16:creationId xmlns:a16="http://schemas.microsoft.com/office/drawing/2014/main" id="{85C824FE-04A7-458F-B83F-2523C8CA95FC}"/>
              </a:ext>
            </a:extLst>
          </p:cNvPr>
          <p:cNvSpPr>
            <a:spLocks noGrp="1"/>
          </p:cNvSpPr>
          <p:nvPr>
            <p:ph type="body" sz="quarter" idx="17" hasCustomPrompt="1"/>
          </p:nvPr>
        </p:nvSpPr>
        <p:spPr>
          <a:xfrm>
            <a:off x="3837712" y="1936928"/>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5" name="Text Placeholder 12">
            <a:extLst>
              <a:ext uri="{FF2B5EF4-FFF2-40B4-BE49-F238E27FC236}">
                <a16:creationId xmlns:a16="http://schemas.microsoft.com/office/drawing/2014/main" id="{FD1CDAA7-7CEF-4090-A48B-26C6B16F71A5}"/>
              </a:ext>
            </a:extLst>
          </p:cNvPr>
          <p:cNvSpPr>
            <a:spLocks noGrp="1"/>
          </p:cNvSpPr>
          <p:nvPr>
            <p:ph type="body" sz="quarter" idx="18" hasCustomPrompt="1"/>
          </p:nvPr>
        </p:nvSpPr>
        <p:spPr>
          <a:xfrm>
            <a:off x="4598203" y="2659102"/>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6" name="Text Placeholder 12">
            <a:extLst>
              <a:ext uri="{FF2B5EF4-FFF2-40B4-BE49-F238E27FC236}">
                <a16:creationId xmlns:a16="http://schemas.microsoft.com/office/drawing/2014/main" id="{5008BCD6-02A1-4A8F-A5D1-7A1D1D3F872A}"/>
              </a:ext>
            </a:extLst>
          </p:cNvPr>
          <p:cNvSpPr>
            <a:spLocks noGrp="1"/>
          </p:cNvSpPr>
          <p:nvPr>
            <p:ph type="body" sz="quarter" idx="19" hasCustomPrompt="1"/>
          </p:nvPr>
        </p:nvSpPr>
        <p:spPr>
          <a:xfrm>
            <a:off x="3837712" y="2659102"/>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7" name="Text Placeholder 12">
            <a:extLst>
              <a:ext uri="{FF2B5EF4-FFF2-40B4-BE49-F238E27FC236}">
                <a16:creationId xmlns:a16="http://schemas.microsoft.com/office/drawing/2014/main" id="{1CF1F84D-B655-4EDF-9D50-951689990B48}"/>
              </a:ext>
            </a:extLst>
          </p:cNvPr>
          <p:cNvSpPr>
            <a:spLocks noGrp="1"/>
          </p:cNvSpPr>
          <p:nvPr>
            <p:ph type="body" sz="quarter" idx="20" hasCustomPrompt="1"/>
          </p:nvPr>
        </p:nvSpPr>
        <p:spPr>
          <a:xfrm>
            <a:off x="4598203" y="3381276"/>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8" name="Text Placeholder 12">
            <a:extLst>
              <a:ext uri="{FF2B5EF4-FFF2-40B4-BE49-F238E27FC236}">
                <a16:creationId xmlns:a16="http://schemas.microsoft.com/office/drawing/2014/main" id="{A9515C09-7581-46EE-9A84-C7EF7F8E8001}"/>
              </a:ext>
            </a:extLst>
          </p:cNvPr>
          <p:cNvSpPr>
            <a:spLocks noGrp="1"/>
          </p:cNvSpPr>
          <p:nvPr>
            <p:ph type="body" sz="quarter" idx="21" hasCustomPrompt="1"/>
          </p:nvPr>
        </p:nvSpPr>
        <p:spPr>
          <a:xfrm>
            <a:off x="3837712" y="3381276"/>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9" name="Text Placeholder 12">
            <a:extLst>
              <a:ext uri="{FF2B5EF4-FFF2-40B4-BE49-F238E27FC236}">
                <a16:creationId xmlns:a16="http://schemas.microsoft.com/office/drawing/2014/main" id="{8ABD02CF-25FB-426D-B629-9B9D08178C0B}"/>
              </a:ext>
            </a:extLst>
          </p:cNvPr>
          <p:cNvSpPr>
            <a:spLocks noGrp="1"/>
          </p:cNvSpPr>
          <p:nvPr>
            <p:ph type="body" sz="quarter" idx="22" hasCustomPrompt="1"/>
          </p:nvPr>
        </p:nvSpPr>
        <p:spPr>
          <a:xfrm>
            <a:off x="4598203" y="4103450"/>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0" name="Text Placeholder 12">
            <a:extLst>
              <a:ext uri="{FF2B5EF4-FFF2-40B4-BE49-F238E27FC236}">
                <a16:creationId xmlns:a16="http://schemas.microsoft.com/office/drawing/2014/main" id="{1B8A6699-7000-49AE-BEBE-BAB4779D8B06}"/>
              </a:ext>
            </a:extLst>
          </p:cNvPr>
          <p:cNvSpPr>
            <a:spLocks noGrp="1"/>
          </p:cNvSpPr>
          <p:nvPr>
            <p:ph type="body" sz="quarter" idx="23" hasCustomPrompt="1"/>
          </p:nvPr>
        </p:nvSpPr>
        <p:spPr>
          <a:xfrm>
            <a:off x="3837712" y="4103450"/>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1" name="Text Placeholder 12">
            <a:extLst>
              <a:ext uri="{FF2B5EF4-FFF2-40B4-BE49-F238E27FC236}">
                <a16:creationId xmlns:a16="http://schemas.microsoft.com/office/drawing/2014/main" id="{22C09004-8376-467C-9A96-8EDF4BC30DBD}"/>
              </a:ext>
            </a:extLst>
          </p:cNvPr>
          <p:cNvSpPr>
            <a:spLocks noGrp="1"/>
          </p:cNvSpPr>
          <p:nvPr>
            <p:ph type="body" sz="quarter" idx="24" hasCustomPrompt="1"/>
          </p:nvPr>
        </p:nvSpPr>
        <p:spPr>
          <a:xfrm>
            <a:off x="7954716" y="1214754"/>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2" name="Text Placeholder 12">
            <a:extLst>
              <a:ext uri="{FF2B5EF4-FFF2-40B4-BE49-F238E27FC236}">
                <a16:creationId xmlns:a16="http://schemas.microsoft.com/office/drawing/2014/main" id="{143B4A43-E66C-4364-8414-F381AFFEF500}"/>
              </a:ext>
            </a:extLst>
          </p:cNvPr>
          <p:cNvSpPr>
            <a:spLocks noGrp="1"/>
          </p:cNvSpPr>
          <p:nvPr>
            <p:ph type="body" sz="quarter" idx="25" hasCustomPrompt="1"/>
          </p:nvPr>
        </p:nvSpPr>
        <p:spPr>
          <a:xfrm>
            <a:off x="7194225" y="1214754"/>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3" name="Text Placeholder 12">
            <a:extLst>
              <a:ext uri="{FF2B5EF4-FFF2-40B4-BE49-F238E27FC236}">
                <a16:creationId xmlns:a16="http://schemas.microsoft.com/office/drawing/2014/main" id="{07072359-7400-46EB-B0A2-A13FA644C5E5}"/>
              </a:ext>
            </a:extLst>
          </p:cNvPr>
          <p:cNvSpPr>
            <a:spLocks noGrp="1"/>
          </p:cNvSpPr>
          <p:nvPr>
            <p:ph type="body" sz="quarter" idx="26" hasCustomPrompt="1"/>
          </p:nvPr>
        </p:nvSpPr>
        <p:spPr>
          <a:xfrm>
            <a:off x="7954716" y="1936928"/>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4" name="Text Placeholder 12">
            <a:extLst>
              <a:ext uri="{FF2B5EF4-FFF2-40B4-BE49-F238E27FC236}">
                <a16:creationId xmlns:a16="http://schemas.microsoft.com/office/drawing/2014/main" id="{0C79D3F6-05E1-4131-B9D9-C0F4BD9E4FAA}"/>
              </a:ext>
            </a:extLst>
          </p:cNvPr>
          <p:cNvSpPr>
            <a:spLocks noGrp="1"/>
          </p:cNvSpPr>
          <p:nvPr>
            <p:ph type="body" sz="quarter" idx="27" hasCustomPrompt="1"/>
          </p:nvPr>
        </p:nvSpPr>
        <p:spPr>
          <a:xfrm>
            <a:off x="7194225" y="1936928"/>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5" name="Text Placeholder 12">
            <a:extLst>
              <a:ext uri="{FF2B5EF4-FFF2-40B4-BE49-F238E27FC236}">
                <a16:creationId xmlns:a16="http://schemas.microsoft.com/office/drawing/2014/main" id="{D1F77C14-2E3C-4224-9542-DA79EEBF0925}"/>
              </a:ext>
            </a:extLst>
          </p:cNvPr>
          <p:cNvSpPr>
            <a:spLocks noGrp="1"/>
          </p:cNvSpPr>
          <p:nvPr>
            <p:ph type="body" sz="quarter" idx="28" hasCustomPrompt="1"/>
          </p:nvPr>
        </p:nvSpPr>
        <p:spPr>
          <a:xfrm>
            <a:off x="7954716" y="2659102"/>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6" name="Text Placeholder 12">
            <a:extLst>
              <a:ext uri="{FF2B5EF4-FFF2-40B4-BE49-F238E27FC236}">
                <a16:creationId xmlns:a16="http://schemas.microsoft.com/office/drawing/2014/main" id="{D2EC7B1F-1092-45BA-90BF-836F58E71BCE}"/>
              </a:ext>
            </a:extLst>
          </p:cNvPr>
          <p:cNvSpPr>
            <a:spLocks noGrp="1"/>
          </p:cNvSpPr>
          <p:nvPr>
            <p:ph type="body" sz="quarter" idx="29" hasCustomPrompt="1"/>
          </p:nvPr>
        </p:nvSpPr>
        <p:spPr>
          <a:xfrm>
            <a:off x="7194225" y="2659102"/>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7" name="Text Placeholder 12">
            <a:extLst>
              <a:ext uri="{FF2B5EF4-FFF2-40B4-BE49-F238E27FC236}">
                <a16:creationId xmlns:a16="http://schemas.microsoft.com/office/drawing/2014/main" id="{6BCC6DF9-78EC-4146-9428-0C67F38ED557}"/>
              </a:ext>
            </a:extLst>
          </p:cNvPr>
          <p:cNvSpPr>
            <a:spLocks noGrp="1"/>
          </p:cNvSpPr>
          <p:nvPr>
            <p:ph type="body" sz="quarter" idx="30" hasCustomPrompt="1"/>
          </p:nvPr>
        </p:nvSpPr>
        <p:spPr>
          <a:xfrm>
            <a:off x="7954716" y="3381276"/>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8" name="Text Placeholder 12">
            <a:extLst>
              <a:ext uri="{FF2B5EF4-FFF2-40B4-BE49-F238E27FC236}">
                <a16:creationId xmlns:a16="http://schemas.microsoft.com/office/drawing/2014/main" id="{E1935742-67BB-4663-B947-A5FEE91E1203}"/>
              </a:ext>
            </a:extLst>
          </p:cNvPr>
          <p:cNvSpPr>
            <a:spLocks noGrp="1"/>
          </p:cNvSpPr>
          <p:nvPr>
            <p:ph type="body" sz="quarter" idx="31" hasCustomPrompt="1"/>
          </p:nvPr>
        </p:nvSpPr>
        <p:spPr>
          <a:xfrm>
            <a:off x="7194225" y="3381276"/>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9" name="Text Placeholder 12">
            <a:extLst>
              <a:ext uri="{FF2B5EF4-FFF2-40B4-BE49-F238E27FC236}">
                <a16:creationId xmlns:a16="http://schemas.microsoft.com/office/drawing/2014/main" id="{B9C73453-6F2E-4449-8AEE-E0EE448C40DC}"/>
              </a:ext>
            </a:extLst>
          </p:cNvPr>
          <p:cNvSpPr>
            <a:spLocks noGrp="1"/>
          </p:cNvSpPr>
          <p:nvPr>
            <p:ph type="body" sz="quarter" idx="32" hasCustomPrompt="1"/>
          </p:nvPr>
        </p:nvSpPr>
        <p:spPr>
          <a:xfrm>
            <a:off x="7954716" y="4103450"/>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40" name="Text Placeholder 12">
            <a:extLst>
              <a:ext uri="{FF2B5EF4-FFF2-40B4-BE49-F238E27FC236}">
                <a16:creationId xmlns:a16="http://schemas.microsoft.com/office/drawing/2014/main" id="{1EF09EED-C812-465C-A0B7-843FCD8ECF0E}"/>
              </a:ext>
            </a:extLst>
          </p:cNvPr>
          <p:cNvSpPr>
            <a:spLocks noGrp="1"/>
          </p:cNvSpPr>
          <p:nvPr>
            <p:ph type="body" sz="quarter" idx="33" hasCustomPrompt="1"/>
          </p:nvPr>
        </p:nvSpPr>
        <p:spPr>
          <a:xfrm>
            <a:off x="7194225" y="4103450"/>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Tree>
    <p:extLst>
      <p:ext uri="{BB962C8B-B14F-4D97-AF65-F5344CB8AC3E}">
        <p14:creationId xmlns:p14="http://schemas.microsoft.com/office/powerpoint/2010/main" val="1597890544"/>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Index slide_V 2">
    <p:bg>
      <p:bgPr>
        <a:solidFill>
          <a:schemeClr val="accent2"/>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0" y="1271059"/>
            <a:ext cx="2993261" cy="1181862"/>
          </a:xfrm>
        </p:spPr>
        <p:txBody>
          <a:bodyPr wrap="square" lIns="0" tIns="0" rIns="0" bIns="0">
            <a:spAutoFit/>
          </a:bodyPr>
          <a:lstStyle>
            <a:lvl1pPr marL="0" indent="0">
              <a:lnSpc>
                <a:spcPct val="80000"/>
              </a:lnSpc>
              <a:spcBef>
                <a:spcPts val="0"/>
              </a:spcBef>
              <a:buNone/>
              <a:defRPr lang="en-US" sz="4800" kern="1200" dirty="0">
                <a:solidFill>
                  <a:schemeClr val="bg1"/>
                </a:solidFill>
                <a:latin typeface="Franklin Gothic Book" panose="020B0503020102020204" pitchFamily="34" charset="0"/>
                <a:ea typeface="Franklin Gothic Medium" charset="0"/>
                <a:cs typeface="Franklin Gothic Medium"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Table of contents</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8CE68B2D-1D27-4E11-899C-2B571BE3E6F7}"/>
              </a:ext>
            </a:extLst>
          </p:cNvPr>
          <p:cNvSpPr>
            <a:spLocks noGrp="1"/>
          </p:cNvSpPr>
          <p:nvPr>
            <p:ph type="body" sz="quarter" idx="14" hasCustomPrompt="1"/>
          </p:nvPr>
        </p:nvSpPr>
        <p:spPr>
          <a:xfrm>
            <a:off x="4598203" y="1214754"/>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2" name="Text Placeholder 12">
            <a:extLst>
              <a:ext uri="{FF2B5EF4-FFF2-40B4-BE49-F238E27FC236}">
                <a16:creationId xmlns:a16="http://schemas.microsoft.com/office/drawing/2014/main" id="{4A7F8394-6053-4DFE-BBB2-C55B753EFA0B}"/>
              </a:ext>
            </a:extLst>
          </p:cNvPr>
          <p:cNvSpPr>
            <a:spLocks noGrp="1"/>
          </p:cNvSpPr>
          <p:nvPr>
            <p:ph type="body" sz="quarter" idx="15" hasCustomPrompt="1"/>
          </p:nvPr>
        </p:nvSpPr>
        <p:spPr>
          <a:xfrm>
            <a:off x="3837712" y="1214754"/>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3" name="Text Placeholder 12">
            <a:extLst>
              <a:ext uri="{FF2B5EF4-FFF2-40B4-BE49-F238E27FC236}">
                <a16:creationId xmlns:a16="http://schemas.microsoft.com/office/drawing/2014/main" id="{79654DA0-DE15-4CD7-AB61-DCBAB5CE32DE}"/>
              </a:ext>
            </a:extLst>
          </p:cNvPr>
          <p:cNvSpPr>
            <a:spLocks noGrp="1"/>
          </p:cNvSpPr>
          <p:nvPr>
            <p:ph type="body" sz="quarter" idx="16" hasCustomPrompt="1"/>
          </p:nvPr>
        </p:nvSpPr>
        <p:spPr>
          <a:xfrm>
            <a:off x="4598203" y="1936928"/>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4" name="Text Placeholder 12">
            <a:extLst>
              <a:ext uri="{FF2B5EF4-FFF2-40B4-BE49-F238E27FC236}">
                <a16:creationId xmlns:a16="http://schemas.microsoft.com/office/drawing/2014/main" id="{85C824FE-04A7-458F-B83F-2523C8CA95FC}"/>
              </a:ext>
            </a:extLst>
          </p:cNvPr>
          <p:cNvSpPr>
            <a:spLocks noGrp="1"/>
          </p:cNvSpPr>
          <p:nvPr>
            <p:ph type="body" sz="quarter" idx="17" hasCustomPrompt="1"/>
          </p:nvPr>
        </p:nvSpPr>
        <p:spPr>
          <a:xfrm>
            <a:off x="3837712" y="1936928"/>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5" name="Text Placeholder 12">
            <a:extLst>
              <a:ext uri="{FF2B5EF4-FFF2-40B4-BE49-F238E27FC236}">
                <a16:creationId xmlns:a16="http://schemas.microsoft.com/office/drawing/2014/main" id="{FD1CDAA7-7CEF-4090-A48B-26C6B16F71A5}"/>
              </a:ext>
            </a:extLst>
          </p:cNvPr>
          <p:cNvSpPr>
            <a:spLocks noGrp="1"/>
          </p:cNvSpPr>
          <p:nvPr>
            <p:ph type="body" sz="quarter" idx="18" hasCustomPrompt="1"/>
          </p:nvPr>
        </p:nvSpPr>
        <p:spPr>
          <a:xfrm>
            <a:off x="4598203" y="2659102"/>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6" name="Text Placeholder 12">
            <a:extLst>
              <a:ext uri="{FF2B5EF4-FFF2-40B4-BE49-F238E27FC236}">
                <a16:creationId xmlns:a16="http://schemas.microsoft.com/office/drawing/2014/main" id="{5008BCD6-02A1-4A8F-A5D1-7A1D1D3F872A}"/>
              </a:ext>
            </a:extLst>
          </p:cNvPr>
          <p:cNvSpPr>
            <a:spLocks noGrp="1"/>
          </p:cNvSpPr>
          <p:nvPr>
            <p:ph type="body" sz="quarter" idx="19" hasCustomPrompt="1"/>
          </p:nvPr>
        </p:nvSpPr>
        <p:spPr>
          <a:xfrm>
            <a:off x="3837712" y="2659102"/>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7" name="Text Placeholder 12">
            <a:extLst>
              <a:ext uri="{FF2B5EF4-FFF2-40B4-BE49-F238E27FC236}">
                <a16:creationId xmlns:a16="http://schemas.microsoft.com/office/drawing/2014/main" id="{1CF1F84D-B655-4EDF-9D50-951689990B48}"/>
              </a:ext>
            </a:extLst>
          </p:cNvPr>
          <p:cNvSpPr>
            <a:spLocks noGrp="1"/>
          </p:cNvSpPr>
          <p:nvPr>
            <p:ph type="body" sz="quarter" idx="20" hasCustomPrompt="1"/>
          </p:nvPr>
        </p:nvSpPr>
        <p:spPr>
          <a:xfrm>
            <a:off x="4598203" y="3381276"/>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8" name="Text Placeholder 12">
            <a:extLst>
              <a:ext uri="{FF2B5EF4-FFF2-40B4-BE49-F238E27FC236}">
                <a16:creationId xmlns:a16="http://schemas.microsoft.com/office/drawing/2014/main" id="{A9515C09-7581-46EE-9A84-C7EF7F8E8001}"/>
              </a:ext>
            </a:extLst>
          </p:cNvPr>
          <p:cNvSpPr>
            <a:spLocks noGrp="1"/>
          </p:cNvSpPr>
          <p:nvPr>
            <p:ph type="body" sz="quarter" idx="21" hasCustomPrompt="1"/>
          </p:nvPr>
        </p:nvSpPr>
        <p:spPr>
          <a:xfrm>
            <a:off x="3837712" y="3381276"/>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9" name="Text Placeholder 12">
            <a:extLst>
              <a:ext uri="{FF2B5EF4-FFF2-40B4-BE49-F238E27FC236}">
                <a16:creationId xmlns:a16="http://schemas.microsoft.com/office/drawing/2014/main" id="{8ABD02CF-25FB-426D-B629-9B9D08178C0B}"/>
              </a:ext>
            </a:extLst>
          </p:cNvPr>
          <p:cNvSpPr>
            <a:spLocks noGrp="1"/>
          </p:cNvSpPr>
          <p:nvPr>
            <p:ph type="body" sz="quarter" idx="22" hasCustomPrompt="1"/>
          </p:nvPr>
        </p:nvSpPr>
        <p:spPr>
          <a:xfrm>
            <a:off x="4598203" y="4103450"/>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0" name="Text Placeholder 12">
            <a:extLst>
              <a:ext uri="{FF2B5EF4-FFF2-40B4-BE49-F238E27FC236}">
                <a16:creationId xmlns:a16="http://schemas.microsoft.com/office/drawing/2014/main" id="{1B8A6699-7000-49AE-BEBE-BAB4779D8B06}"/>
              </a:ext>
            </a:extLst>
          </p:cNvPr>
          <p:cNvSpPr>
            <a:spLocks noGrp="1"/>
          </p:cNvSpPr>
          <p:nvPr>
            <p:ph type="body" sz="quarter" idx="23" hasCustomPrompt="1"/>
          </p:nvPr>
        </p:nvSpPr>
        <p:spPr>
          <a:xfrm>
            <a:off x="3837712" y="4103450"/>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1" name="Text Placeholder 12">
            <a:extLst>
              <a:ext uri="{FF2B5EF4-FFF2-40B4-BE49-F238E27FC236}">
                <a16:creationId xmlns:a16="http://schemas.microsoft.com/office/drawing/2014/main" id="{22C09004-8376-467C-9A96-8EDF4BC30DBD}"/>
              </a:ext>
            </a:extLst>
          </p:cNvPr>
          <p:cNvSpPr>
            <a:spLocks noGrp="1"/>
          </p:cNvSpPr>
          <p:nvPr>
            <p:ph type="body" sz="quarter" idx="24" hasCustomPrompt="1"/>
          </p:nvPr>
        </p:nvSpPr>
        <p:spPr>
          <a:xfrm>
            <a:off x="7954716" y="1214754"/>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2" name="Text Placeholder 12">
            <a:extLst>
              <a:ext uri="{FF2B5EF4-FFF2-40B4-BE49-F238E27FC236}">
                <a16:creationId xmlns:a16="http://schemas.microsoft.com/office/drawing/2014/main" id="{143B4A43-E66C-4364-8414-F381AFFEF500}"/>
              </a:ext>
            </a:extLst>
          </p:cNvPr>
          <p:cNvSpPr>
            <a:spLocks noGrp="1"/>
          </p:cNvSpPr>
          <p:nvPr>
            <p:ph type="body" sz="quarter" idx="25" hasCustomPrompt="1"/>
          </p:nvPr>
        </p:nvSpPr>
        <p:spPr>
          <a:xfrm>
            <a:off x="7194225" y="1214754"/>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3" name="Text Placeholder 12">
            <a:extLst>
              <a:ext uri="{FF2B5EF4-FFF2-40B4-BE49-F238E27FC236}">
                <a16:creationId xmlns:a16="http://schemas.microsoft.com/office/drawing/2014/main" id="{07072359-7400-46EB-B0A2-A13FA644C5E5}"/>
              </a:ext>
            </a:extLst>
          </p:cNvPr>
          <p:cNvSpPr>
            <a:spLocks noGrp="1"/>
          </p:cNvSpPr>
          <p:nvPr>
            <p:ph type="body" sz="quarter" idx="26" hasCustomPrompt="1"/>
          </p:nvPr>
        </p:nvSpPr>
        <p:spPr>
          <a:xfrm>
            <a:off x="7954716" y="1936928"/>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4" name="Text Placeholder 12">
            <a:extLst>
              <a:ext uri="{FF2B5EF4-FFF2-40B4-BE49-F238E27FC236}">
                <a16:creationId xmlns:a16="http://schemas.microsoft.com/office/drawing/2014/main" id="{0C79D3F6-05E1-4131-B9D9-C0F4BD9E4FAA}"/>
              </a:ext>
            </a:extLst>
          </p:cNvPr>
          <p:cNvSpPr>
            <a:spLocks noGrp="1"/>
          </p:cNvSpPr>
          <p:nvPr>
            <p:ph type="body" sz="quarter" idx="27" hasCustomPrompt="1"/>
          </p:nvPr>
        </p:nvSpPr>
        <p:spPr>
          <a:xfrm>
            <a:off x="7194225" y="1936928"/>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5" name="Text Placeholder 12">
            <a:extLst>
              <a:ext uri="{FF2B5EF4-FFF2-40B4-BE49-F238E27FC236}">
                <a16:creationId xmlns:a16="http://schemas.microsoft.com/office/drawing/2014/main" id="{D1F77C14-2E3C-4224-9542-DA79EEBF0925}"/>
              </a:ext>
            </a:extLst>
          </p:cNvPr>
          <p:cNvSpPr>
            <a:spLocks noGrp="1"/>
          </p:cNvSpPr>
          <p:nvPr>
            <p:ph type="body" sz="quarter" idx="28" hasCustomPrompt="1"/>
          </p:nvPr>
        </p:nvSpPr>
        <p:spPr>
          <a:xfrm>
            <a:off x="7954716" y="2659102"/>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6" name="Text Placeholder 12">
            <a:extLst>
              <a:ext uri="{FF2B5EF4-FFF2-40B4-BE49-F238E27FC236}">
                <a16:creationId xmlns:a16="http://schemas.microsoft.com/office/drawing/2014/main" id="{D2EC7B1F-1092-45BA-90BF-836F58E71BCE}"/>
              </a:ext>
            </a:extLst>
          </p:cNvPr>
          <p:cNvSpPr>
            <a:spLocks noGrp="1"/>
          </p:cNvSpPr>
          <p:nvPr>
            <p:ph type="body" sz="quarter" idx="29" hasCustomPrompt="1"/>
          </p:nvPr>
        </p:nvSpPr>
        <p:spPr>
          <a:xfrm>
            <a:off x="7194225" y="2659102"/>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7" name="Text Placeholder 12">
            <a:extLst>
              <a:ext uri="{FF2B5EF4-FFF2-40B4-BE49-F238E27FC236}">
                <a16:creationId xmlns:a16="http://schemas.microsoft.com/office/drawing/2014/main" id="{6BCC6DF9-78EC-4146-9428-0C67F38ED557}"/>
              </a:ext>
            </a:extLst>
          </p:cNvPr>
          <p:cNvSpPr>
            <a:spLocks noGrp="1"/>
          </p:cNvSpPr>
          <p:nvPr>
            <p:ph type="body" sz="quarter" idx="30" hasCustomPrompt="1"/>
          </p:nvPr>
        </p:nvSpPr>
        <p:spPr>
          <a:xfrm>
            <a:off x="7954716" y="3381276"/>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8" name="Text Placeholder 12">
            <a:extLst>
              <a:ext uri="{FF2B5EF4-FFF2-40B4-BE49-F238E27FC236}">
                <a16:creationId xmlns:a16="http://schemas.microsoft.com/office/drawing/2014/main" id="{E1935742-67BB-4663-B947-A5FEE91E1203}"/>
              </a:ext>
            </a:extLst>
          </p:cNvPr>
          <p:cNvSpPr>
            <a:spLocks noGrp="1"/>
          </p:cNvSpPr>
          <p:nvPr>
            <p:ph type="body" sz="quarter" idx="31" hasCustomPrompt="1"/>
          </p:nvPr>
        </p:nvSpPr>
        <p:spPr>
          <a:xfrm>
            <a:off x="7194225" y="3381276"/>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9" name="Text Placeholder 12">
            <a:extLst>
              <a:ext uri="{FF2B5EF4-FFF2-40B4-BE49-F238E27FC236}">
                <a16:creationId xmlns:a16="http://schemas.microsoft.com/office/drawing/2014/main" id="{B9C73453-6F2E-4449-8AEE-E0EE448C40DC}"/>
              </a:ext>
            </a:extLst>
          </p:cNvPr>
          <p:cNvSpPr>
            <a:spLocks noGrp="1"/>
          </p:cNvSpPr>
          <p:nvPr>
            <p:ph type="body" sz="quarter" idx="32" hasCustomPrompt="1"/>
          </p:nvPr>
        </p:nvSpPr>
        <p:spPr>
          <a:xfrm>
            <a:off x="7954716" y="4103450"/>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40" name="Text Placeholder 12">
            <a:extLst>
              <a:ext uri="{FF2B5EF4-FFF2-40B4-BE49-F238E27FC236}">
                <a16:creationId xmlns:a16="http://schemas.microsoft.com/office/drawing/2014/main" id="{1EF09EED-C812-465C-A0B7-843FCD8ECF0E}"/>
              </a:ext>
            </a:extLst>
          </p:cNvPr>
          <p:cNvSpPr>
            <a:spLocks noGrp="1"/>
          </p:cNvSpPr>
          <p:nvPr>
            <p:ph type="body" sz="quarter" idx="33" hasCustomPrompt="1"/>
          </p:nvPr>
        </p:nvSpPr>
        <p:spPr>
          <a:xfrm>
            <a:off x="7194225" y="4103450"/>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Tree>
    <p:extLst>
      <p:ext uri="{BB962C8B-B14F-4D97-AF65-F5344CB8AC3E}">
        <p14:creationId xmlns:p14="http://schemas.microsoft.com/office/powerpoint/2010/main" val="4207557368"/>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Index slide_V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0" y="1271059"/>
            <a:ext cx="2993261" cy="1181862"/>
          </a:xfrm>
        </p:spPr>
        <p:txBody>
          <a:bodyPr wrap="square" lIns="0" tIns="0" rIns="0" bIns="0">
            <a:spAutoFit/>
          </a:bodyPr>
          <a:lstStyle>
            <a:lvl1pPr marL="0" indent="0">
              <a:lnSpc>
                <a:spcPct val="80000"/>
              </a:lnSpc>
              <a:spcBef>
                <a:spcPts val="0"/>
              </a:spcBef>
              <a:buNone/>
              <a:defRPr lang="en-US" sz="4800" kern="1200" dirty="0">
                <a:solidFill>
                  <a:schemeClr val="accent1"/>
                </a:solidFill>
                <a:latin typeface="Franklin Gothic Book" panose="020B0503020102020204" pitchFamily="34" charset="0"/>
                <a:ea typeface="Franklin Gothic Medium" charset="0"/>
                <a:cs typeface="Franklin Gothic Medium"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Table of contents</a:t>
            </a:r>
          </a:p>
        </p:txBody>
      </p:sp>
      <p:sp>
        <p:nvSpPr>
          <p:cNvPr id="21" name="Text Placeholder 12">
            <a:extLst>
              <a:ext uri="{FF2B5EF4-FFF2-40B4-BE49-F238E27FC236}">
                <a16:creationId xmlns:a16="http://schemas.microsoft.com/office/drawing/2014/main" id="{8CE68B2D-1D27-4E11-899C-2B571BE3E6F7}"/>
              </a:ext>
            </a:extLst>
          </p:cNvPr>
          <p:cNvSpPr>
            <a:spLocks noGrp="1"/>
          </p:cNvSpPr>
          <p:nvPr>
            <p:ph type="body" sz="quarter" idx="14" hasCustomPrompt="1"/>
          </p:nvPr>
        </p:nvSpPr>
        <p:spPr>
          <a:xfrm>
            <a:off x="4598203" y="1214754"/>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2" name="Text Placeholder 12">
            <a:extLst>
              <a:ext uri="{FF2B5EF4-FFF2-40B4-BE49-F238E27FC236}">
                <a16:creationId xmlns:a16="http://schemas.microsoft.com/office/drawing/2014/main" id="{4A7F8394-6053-4DFE-BBB2-C55B753EFA0B}"/>
              </a:ext>
            </a:extLst>
          </p:cNvPr>
          <p:cNvSpPr>
            <a:spLocks noGrp="1"/>
          </p:cNvSpPr>
          <p:nvPr>
            <p:ph type="body" sz="quarter" idx="15" hasCustomPrompt="1"/>
          </p:nvPr>
        </p:nvSpPr>
        <p:spPr>
          <a:xfrm>
            <a:off x="3837712" y="1214754"/>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3" name="Text Placeholder 12">
            <a:extLst>
              <a:ext uri="{FF2B5EF4-FFF2-40B4-BE49-F238E27FC236}">
                <a16:creationId xmlns:a16="http://schemas.microsoft.com/office/drawing/2014/main" id="{79654DA0-DE15-4CD7-AB61-DCBAB5CE32DE}"/>
              </a:ext>
            </a:extLst>
          </p:cNvPr>
          <p:cNvSpPr>
            <a:spLocks noGrp="1"/>
          </p:cNvSpPr>
          <p:nvPr>
            <p:ph type="body" sz="quarter" idx="16" hasCustomPrompt="1"/>
          </p:nvPr>
        </p:nvSpPr>
        <p:spPr>
          <a:xfrm>
            <a:off x="4598203" y="1936928"/>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4" name="Text Placeholder 12">
            <a:extLst>
              <a:ext uri="{FF2B5EF4-FFF2-40B4-BE49-F238E27FC236}">
                <a16:creationId xmlns:a16="http://schemas.microsoft.com/office/drawing/2014/main" id="{85C824FE-04A7-458F-B83F-2523C8CA95FC}"/>
              </a:ext>
            </a:extLst>
          </p:cNvPr>
          <p:cNvSpPr>
            <a:spLocks noGrp="1"/>
          </p:cNvSpPr>
          <p:nvPr>
            <p:ph type="body" sz="quarter" idx="17" hasCustomPrompt="1"/>
          </p:nvPr>
        </p:nvSpPr>
        <p:spPr>
          <a:xfrm>
            <a:off x="3837712" y="1936928"/>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5" name="Text Placeholder 12">
            <a:extLst>
              <a:ext uri="{FF2B5EF4-FFF2-40B4-BE49-F238E27FC236}">
                <a16:creationId xmlns:a16="http://schemas.microsoft.com/office/drawing/2014/main" id="{FD1CDAA7-7CEF-4090-A48B-26C6B16F71A5}"/>
              </a:ext>
            </a:extLst>
          </p:cNvPr>
          <p:cNvSpPr>
            <a:spLocks noGrp="1"/>
          </p:cNvSpPr>
          <p:nvPr>
            <p:ph type="body" sz="quarter" idx="18" hasCustomPrompt="1"/>
          </p:nvPr>
        </p:nvSpPr>
        <p:spPr>
          <a:xfrm>
            <a:off x="4598203" y="2659102"/>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6" name="Text Placeholder 12">
            <a:extLst>
              <a:ext uri="{FF2B5EF4-FFF2-40B4-BE49-F238E27FC236}">
                <a16:creationId xmlns:a16="http://schemas.microsoft.com/office/drawing/2014/main" id="{5008BCD6-02A1-4A8F-A5D1-7A1D1D3F872A}"/>
              </a:ext>
            </a:extLst>
          </p:cNvPr>
          <p:cNvSpPr>
            <a:spLocks noGrp="1"/>
          </p:cNvSpPr>
          <p:nvPr>
            <p:ph type="body" sz="quarter" idx="19" hasCustomPrompt="1"/>
          </p:nvPr>
        </p:nvSpPr>
        <p:spPr>
          <a:xfrm>
            <a:off x="3837712" y="2659102"/>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7" name="Text Placeholder 12">
            <a:extLst>
              <a:ext uri="{FF2B5EF4-FFF2-40B4-BE49-F238E27FC236}">
                <a16:creationId xmlns:a16="http://schemas.microsoft.com/office/drawing/2014/main" id="{1CF1F84D-B655-4EDF-9D50-951689990B48}"/>
              </a:ext>
            </a:extLst>
          </p:cNvPr>
          <p:cNvSpPr>
            <a:spLocks noGrp="1"/>
          </p:cNvSpPr>
          <p:nvPr>
            <p:ph type="body" sz="quarter" idx="20" hasCustomPrompt="1"/>
          </p:nvPr>
        </p:nvSpPr>
        <p:spPr>
          <a:xfrm>
            <a:off x="4598203" y="3381276"/>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8" name="Text Placeholder 12">
            <a:extLst>
              <a:ext uri="{FF2B5EF4-FFF2-40B4-BE49-F238E27FC236}">
                <a16:creationId xmlns:a16="http://schemas.microsoft.com/office/drawing/2014/main" id="{A9515C09-7581-46EE-9A84-C7EF7F8E8001}"/>
              </a:ext>
            </a:extLst>
          </p:cNvPr>
          <p:cNvSpPr>
            <a:spLocks noGrp="1"/>
          </p:cNvSpPr>
          <p:nvPr>
            <p:ph type="body" sz="quarter" idx="21" hasCustomPrompt="1"/>
          </p:nvPr>
        </p:nvSpPr>
        <p:spPr>
          <a:xfrm>
            <a:off x="3837712" y="3381276"/>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9" name="Text Placeholder 12">
            <a:extLst>
              <a:ext uri="{FF2B5EF4-FFF2-40B4-BE49-F238E27FC236}">
                <a16:creationId xmlns:a16="http://schemas.microsoft.com/office/drawing/2014/main" id="{8ABD02CF-25FB-426D-B629-9B9D08178C0B}"/>
              </a:ext>
            </a:extLst>
          </p:cNvPr>
          <p:cNvSpPr>
            <a:spLocks noGrp="1"/>
          </p:cNvSpPr>
          <p:nvPr>
            <p:ph type="body" sz="quarter" idx="22" hasCustomPrompt="1"/>
          </p:nvPr>
        </p:nvSpPr>
        <p:spPr>
          <a:xfrm>
            <a:off x="4598203" y="4103450"/>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0" name="Text Placeholder 12">
            <a:extLst>
              <a:ext uri="{FF2B5EF4-FFF2-40B4-BE49-F238E27FC236}">
                <a16:creationId xmlns:a16="http://schemas.microsoft.com/office/drawing/2014/main" id="{1B8A6699-7000-49AE-BEBE-BAB4779D8B06}"/>
              </a:ext>
            </a:extLst>
          </p:cNvPr>
          <p:cNvSpPr>
            <a:spLocks noGrp="1"/>
          </p:cNvSpPr>
          <p:nvPr>
            <p:ph type="body" sz="quarter" idx="23" hasCustomPrompt="1"/>
          </p:nvPr>
        </p:nvSpPr>
        <p:spPr>
          <a:xfrm>
            <a:off x="3837712" y="4103450"/>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1" name="Text Placeholder 12">
            <a:extLst>
              <a:ext uri="{FF2B5EF4-FFF2-40B4-BE49-F238E27FC236}">
                <a16:creationId xmlns:a16="http://schemas.microsoft.com/office/drawing/2014/main" id="{22C09004-8376-467C-9A96-8EDF4BC30DBD}"/>
              </a:ext>
            </a:extLst>
          </p:cNvPr>
          <p:cNvSpPr>
            <a:spLocks noGrp="1"/>
          </p:cNvSpPr>
          <p:nvPr>
            <p:ph type="body" sz="quarter" idx="24" hasCustomPrompt="1"/>
          </p:nvPr>
        </p:nvSpPr>
        <p:spPr>
          <a:xfrm>
            <a:off x="7954716" y="1214754"/>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2" name="Text Placeholder 12">
            <a:extLst>
              <a:ext uri="{FF2B5EF4-FFF2-40B4-BE49-F238E27FC236}">
                <a16:creationId xmlns:a16="http://schemas.microsoft.com/office/drawing/2014/main" id="{143B4A43-E66C-4364-8414-F381AFFEF500}"/>
              </a:ext>
            </a:extLst>
          </p:cNvPr>
          <p:cNvSpPr>
            <a:spLocks noGrp="1"/>
          </p:cNvSpPr>
          <p:nvPr>
            <p:ph type="body" sz="quarter" idx="25" hasCustomPrompt="1"/>
          </p:nvPr>
        </p:nvSpPr>
        <p:spPr>
          <a:xfrm>
            <a:off x="7194225" y="1214754"/>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3" name="Text Placeholder 12">
            <a:extLst>
              <a:ext uri="{FF2B5EF4-FFF2-40B4-BE49-F238E27FC236}">
                <a16:creationId xmlns:a16="http://schemas.microsoft.com/office/drawing/2014/main" id="{07072359-7400-46EB-B0A2-A13FA644C5E5}"/>
              </a:ext>
            </a:extLst>
          </p:cNvPr>
          <p:cNvSpPr>
            <a:spLocks noGrp="1"/>
          </p:cNvSpPr>
          <p:nvPr>
            <p:ph type="body" sz="quarter" idx="26" hasCustomPrompt="1"/>
          </p:nvPr>
        </p:nvSpPr>
        <p:spPr>
          <a:xfrm>
            <a:off x="7954716" y="1936928"/>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4" name="Text Placeholder 12">
            <a:extLst>
              <a:ext uri="{FF2B5EF4-FFF2-40B4-BE49-F238E27FC236}">
                <a16:creationId xmlns:a16="http://schemas.microsoft.com/office/drawing/2014/main" id="{0C79D3F6-05E1-4131-B9D9-C0F4BD9E4FAA}"/>
              </a:ext>
            </a:extLst>
          </p:cNvPr>
          <p:cNvSpPr>
            <a:spLocks noGrp="1"/>
          </p:cNvSpPr>
          <p:nvPr>
            <p:ph type="body" sz="quarter" idx="27" hasCustomPrompt="1"/>
          </p:nvPr>
        </p:nvSpPr>
        <p:spPr>
          <a:xfrm>
            <a:off x="7194225" y="1936928"/>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5" name="Text Placeholder 12">
            <a:extLst>
              <a:ext uri="{FF2B5EF4-FFF2-40B4-BE49-F238E27FC236}">
                <a16:creationId xmlns:a16="http://schemas.microsoft.com/office/drawing/2014/main" id="{D1F77C14-2E3C-4224-9542-DA79EEBF0925}"/>
              </a:ext>
            </a:extLst>
          </p:cNvPr>
          <p:cNvSpPr>
            <a:spLocks noGrp="1"/>
          </p:cNvSpPr>
          <p:nvPr>
            <p:ph type="body" sz="quarter" idx="28" hasCustomPrompt="1"/>
          </p:nvPr>
        </p:nvSpPr>
        <p:spPr>
          <a:xfrm>
            <a:off x="7954716" y="2659102"/>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6" name="Text Placeholder 12">
            <a:extLst>
              <a:ext uri="{FF2B5EF4-FFF2-40B4-BE49-F238E27FC236}">
                <a16:creationId xmlns:a16="http://schemas.microsoft.com/office/drawing/2014/main" id="{D2EC7B1F-1092-45BA-90BF-836F58E71BCE}"/>
              </a:ext>
            </a:extLst>
          </p:cNvPr>
          <p:cNvSpPr>
            <a:spLocks noGrp="1"/>
          </p:cNvSpPr>
          <p:nvPr>
            <p:ph type="body" sz="quarter" idx="29" hasCustomPrompt="1"/>
          </p:nvPr>
        </p:nvSpPr>
        <p:spPr>
          <a:xfrm>
            <a:off x="7194225" y="2659102"/>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7" name="Text Placeholder 12">
            <a:extLst>
              <a:ext uri="{FF2B5EF4-FFF2-40B4-BE49-F238E27FC236}">
                <a16:creationId xmlns:a16="http://schemas.microsoft.com/office/drawing/2014/main" id="{6BCC6DF9-78EC-4146-9428-0C67F38ED557}"/>
              </a:ext>
            </a:extLst>
          </p:cNvPr>
          <p:cNvSpPr>
            <a:spLocks noGrp="1"/>
          </p:cNvSpPr>
          <p:nvPr>
            <p:ph type="body" sz="quarter" idx="30" hasCustomPrompt="1"/>
          </p:nvPr>
        </p:nvSpPr>
        <p:spPr>
          <a:xfrm>
            <a:off x="7954716" y="3381276"/>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8" name="Text Placeholder 12">
            <a:extLst>
              <a:ext uri="{FF2B5EF4-FFF2-40B4-BE49-F238E27FC236}">
                <a16:creationId xmlns:a16="http://schemas.microsoft.com/office/drawing/2014/main" id="{E1935742-67BB-4663-B947-A5FEE91E1203}"/>
              </a:ext>
            </a:extLst>
          </p:cNvPr>
          <p:cNvSpPr>
            <a:spLocks noGrp="1"/>
          </p:cNvSpPr>
          <p:nvPr>
            <p:ph type="body" sz="quarter" idx="31" hasCustomPrompt="1"/>
          </p:nvPr>
        </p:nvSpPr>
        <p:spPr>
          <a:xfrm>
            <a:off x="7194225" y="3381276"/>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9" name="Text Placeholder 12">
            <a:extLst>
              <a:ext uri="{FF2B5EF4-FFF2-40B4-BE49-F238E27FC236}">
                <a16:creationId xmlns:a16="http://schemas.microsoft.com/office/drawing/2014/main" id="{B9C73453-6F2E-4449-8AEE-E0EE448C40DC}"/>
              </a:ext>
            </a:extLst>
          </p:cNvPr>
          <p:cNvSpPr>
            <a:spLocks noGrp="1"/>
          </p:cNvSpPr>
          <p:nvPr>
            <p:ph type="body" sz="quarter" idx="32" hasCustomPrompt="1"/>
          </p:nvPr>
        </p:nvSpPr>
        <p:spPr>
          <a:xfrm>
            <a:off x="7954716" y="4103450"/>
            <a:ext cx="2307871"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40" name="Text Placeholder 12">
            <a:extLst>
              <a:ext uri="{FF2B5EF4-FFF2-40B4-BE49-F238E27FC236}">
                <a16:creationId xmlns:a16="http://schemas.microsoft.com/office/drawing/2014/main" id="{1EF09EED-C812-465C-A0B7-843FCD8ECF0E}"/>
              </a:ext>
            </a:extLst>
          </p:cNvPr>
          <p:cNvSpPr>
            <a:spLocks noGrp="1"/>
          </p:cNvSpPr>
          <p:nvPr>
            <p:ph type="body" sz="quarter" idx="33" hasCustomPrompt="1"/>
          </p:nvPr>
        </p:nvSpPr>
        <p:spPr>
          <a:xfrm>
            <a:off x="7194225" y="4103450"/>
            <a:ext cx="494064" cy="369332"/>
          </a:xfrm>
        </p:spPr>
        <p:txBody>
          <a:bodyPr wrap="square" lIns="0" tIns="0" rIns="0" bIns="0">
            <a:spAutoFit/>
          </a:bodyPr>
          <a:lstStyle>
            <a:lvl1pPr marL="0" indent="0">
              <a:lnSpc>
                <a:spcPct val="100000"/>
              </a:lnSpc>
              <a:spcBef>
                <a:spcPts val="0"/>
              </a:spcBef>
              <a:buNone/>
              <a:defRPr lang="en-US" sz="24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XX</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01611"/>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Separator Slide_Otionp 1_V 1">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844675"/>
            <a:ext cx="9271603" cy="769442"/>
          </a:xfrm>
        </p:spPr>
        <p:txBody>
          <a:bodyPr wrap="square" lIns="0" tIns="0" rIns="0" bIns="0">
            <a:spAutoFit/>
          </a:bodyPr>
          <a:lstStyle>
            <a:lvl1pPr marL="0" indent="0">
              <a:lnSpc>
                <a:spcPct val="80000"/>
              </a:lnSpc>
              <a:spcBef>
                <a:spcPts val="0"/>
              </a:spcBef>
              <a:buNone/>
              <a:defRPr lang="en-US" sz="625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905876"/>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Separator Slide_Otionp 1_V 2">
    <p:bg>
      <p:bgPr>
        <a:solidFill>
          <a:schemeClr val="accent2"/>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844675"/>
            <a:ext cx="9271603" cy="769442"/>
          </a:xfrm>
        </p:spPr>
        <p:txBody>
          <a:bodyPr wrap="square" lIns="0" tIns="0" rIns="0" bIns="0">
            <a:spAutoFit/>
          </a:bodyPr>
          <a:lstStyle>
            <a:lvl1pPr marL="0" indent="0">
              <a:lnSpc>
                <a:spcPct val="80000"/>
              </a:lnSpc>
              <a:spcBef>
                <a:spcPts val="0"/>
              </a:spcBef>
              <a:buNone/>
              <a:defRPr lang="en-US" sz="625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126725"/>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Separator Slide_Otionp 1_V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844675"/>
            <a:ext cx="9271603" cy="769442"/>
          </a:xfrm>
        </p:spPr>
        <p:txBody>
          <a:bodyPr wrap="square" lIns="0" tIns="0" rIns="0" bIns="0">
            <a:spAutoFit/>
          </a:bodyPr>
          <a:lstStyle>
            <a:lvl1pPr marL="0" indent="0">
              <a:lnSpc>
                <a:spcPct val="80000"/>
              </a:lnSpc>
              <a:spcBef>
                <a:spcPts val="0"/>
              </a:spcBef>
              <a:buNone/>
              <a:defRPr lang="en-US" sz="625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cxnSp>
        <p:nvCxnSpPr>
          <p:cNvPr id="6" name="Straight Connector 5">
            <a:extLst>
              <a:ext uri="{FF2B5EF4-FFF2-40B4-BE49-F238E27FC236}">
                <a16:creationId xmlns:a16="http://schemas.microsoft.com/office/drawing/2014/main" id="{29EAFE66-7E23-465A-8E5C-691AB1D2A25F}"/>
              </a:ext>
            </a:extLst>
          </p:cNvPr>
          <p:cNvCxnSpPr>
            <a:cxnSpLocks/>
          </p:cNvCxnSpPr>
          <p:nvPr userDrawn="1"/>
        </p:nvCxnSpPr>
        <p:spPr>
          <a:xfrm>
            <a:off x="496920" y="764382"/>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014812"/>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Separator Slide_full bleed image_Otionp 2_V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9771A5-85D7-4682-8656-4904EF290474}"/>
              </a:ext>
            </a:extLst>
          </p:cNvPr>
          <p:cNvSpPr/>
          <p:nvPr userDrawn="1"/>
        </p:nvSpPr>
        <p:spPr>
          <a:xfrm>
            <a:off x="0" y="1844675"/>
            <a:ext cx="6240076" cy="2916238"/>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2141371"/>
            <a:ext cx="5275022" cy="1231107"/>
          </a:xfrm>
        </p:spPr>
        <p:txBody>
          <a:bodyPr wrap="square" lIns="0" tIns="0" rIns="0" bIns="0">
            <a:spAutoFit/>
          </a:bodyPr>
          <a:lstStyle>
            <a:lvl1pPr marL="0" indent="0">
              <a:lnSpc>
                <a:spcPct val="80000"/>
              </a:lnSpc>
              <a:spcBef>
                <a:spcPts val="0"/>
              </a:spcBef>
              <a:buNone/>
              <a:defRPr lang="en-US" sz="50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Tree>
    <p:extLst>
      <p:ext uri="{BB962C8B-B14F-4D97-AF65-F5344CB8AC3E}">
        <p14:creationId xmlns:p14="http://schemas.microsoft.com/office/powerpoint/2010/main" val="420121586"/>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_full bleed image_Option 2_V 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7598" y="1844677"/>
            <a:ext cx="4789007" cy="443198"/>
          </a:xfrm>
        </p:spPr>
        <p:txBody>
          <a:bodyPr wrap="square" lIns="0" tIns="0" rIns="0" bIns="0">
            <a:spAutoFit/>
          </a:bodyPr>
          <a:lstStyle>
            <a:lvl1pPr marL="0" indent="0">
              <a:lnSpc>
                <a:spcPct val="80000"/>
              </a:lnSpc>
              <a:spcBef>
                <a:spcPts val="0"/>
              </a:spcBef>
              <a:buNone/>
              <a:defRPr lang="en-US" sz="36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515177" y="3677557"/>
            <a:ext cx="4771427" cy="269433"/>
          </a:xfrm>
        </p:spPr>
        <p:txBody>
          <a:bodyPr wrap="square" lIns="0" tIns="0" rIns="0" bIns="0">
            <a:spAutoFit/>
          </a:bodyPr>
          <a:lstStyle>
            <a:lvl1pPr marL="0" indent="0">
              <a:lnSpc>
                <a:spcPct val="100000"/>
              </a:lnSpc>
              <a:spcBef>
                <a:spcPts val="0"/>
              </a:spcBef>
              <a:buNone/>
              <a:defRPr lang="en-US" sz="1751"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p:ph type="body" sz="quarter" idx="12" hasCustomPrompt="1"/>
          </p:nvPr>
        </p:nvSpPr>
        <p:spPr>
          <a:xfrm>
            <a:off x="497598" y="4833655"/>
            <a:ext cx="4789007" cy="192489"/>
          </a:xfrm>
        </p:spPr>
        <p:txBody>
          <a:bodyPr wrap="square" lIns="0" tIns="0" rIns="0" bIns="0">
            <a:spAutoFit/>
          </a:bodyPr>
          <a:lstStyle>
            <a:lvl1pPr marL="0" indent="0">
              <a:lnSpc>
                <a:spcPct val="100000"/>
              </a:lnSpc>
              <a:spcBef>
                <a:spcPts val="0"/>
              </a:spcBef>
              <a:buNone/>
              <a:defRPr lang="en-US" sz="1251"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p:ph type="body" sz="quarter" idx="13" hasCustomPrompt="1"/>
          </p:nvPr>
        </p:nvSpPr>
        <p:spPr>
          <a:xfrm>
            <a:off x="496921" y="5359800"/>
            <a:ext cx="4789683" cy="192489"/>
          </a:xfrm>
        </p:spPr>
        <p:txBody>
          <a:bodyPr wrap="square" lIns="0" tIns="0" rIns="0" bIns="0">
            <a:spAutoFit/>
          </a:bodyPr>
          <a:lstStyle>
            <a:lvl1pPr marL="0" indent="0">
              <a:lnSpc>
                <a:spcPct val="100000"/>
              </a:lnSpc>
              <a:spcBef>
                <a:spcPts val="0"/>
              </a:spcBef>
              <a:buNone/>
              <a:defRPr lang="en-US" sz="1251" kern="1200" dirty="0" smtClean="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53962382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Separator Slide_full bleed image_Otionp 2_V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9771A5-85D7-4682-8656-4904EF290474}"/>
              </a:ext>
            </a:extLst>
          </p:cNvPr>
          <p:cNvSpPr/>
          <p:nvPr userDrawn="1"/>
        </p:nvSpPr>
        <p:spPr>
          <a:xfrm>
            <a:off x="0" y="1844675"/>
            <a:ext cx="6240076" cy="2916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2141371"/>
            <a:ext cx="5275022" cy="1231107"/>
          </a:xfrm>
        </p:spPr>
        <p:txBody>
          <a:bodyPr wrap="square" lIns="0" tIns="0" rIns="0" bIns="0">
            <a:spAutoFit/>
          </a:bodyPr>
          <a:lstStyle>
            <a:lvl1pPr marL="0" indent="0">
              <a:lnSpc>
                <a:spcPct val="80000"/>
              </a:lnSpc>
              <a:spcBef>
                <a:spcPts val="0"/>
              </a:spcBef>
              <a:buNone/>
              <a:defRPr lang="en-US" sz="50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Tree>
    <p:extLst>
      <p:ext uri="{BB962C8B-B14F-4D97-AF65-F5344CB8AC3E}">
        <p14:creationId xmlns:p14="http://schemas.microsoft.com/office/powerpoint/2010/main" val="3995096431"/>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eparator Slide_full bleed image_Otionp 2_V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9771A5-85D7-4682-8656-4904EF290474}"/>
              </a:ext>
            </a:extLst>
          </p:cNvPr>
          <p:cNvSpPr/>
          <p:nvPr userDrawn="1"/>
        </p:nvSpPr>
        <p:spPr>
          <a:xfrm>
            <a:off x="0" y="1844675"/>
            <a:ext cx="6240076" cy="2916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2141371"/>
            <a:ext cx="5275022" cy="1231107"/>
          </a:xfrm>
        </p:spPr>
        <p:txBody>
          <a:bodyPr wrap="square" lIns="0" tIns="0" rIns="0" bIns="0">
            <a:spAutoFit/>
          </a:bodyPr>
          <a:lstStyle>
            <a:lvl1pPr marL="0" indent="0">
              <a:lnSpc>
                <a:spcPct val="80000"/>
              </a:lnSpc>
              <a:spcBef>
                <a:spcPts val="0"/>
              </a:spcBef>
              <a:buNone/>
              <a:defRPr lang="en-US" sz="50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Tree>
    <p:extLst>
      <p:ext uri="{BB962C8B-B14F-4D97-AF65-F5344CB8AC3E}">
        <p14:creationId xmlns:p14="http://schemas.microsoft.com/office/powerpoint/2010/main" val="3905558973"/>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Inside slide1_with two image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p:nvPr userDrawn="1"/>
        </p:nvCxnSpPr>
        <p:spPr>
          <a:xfrm>
            <a:off x="496920" y="764382"/>
            <a:ext cx="57431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6575059" y="0"/>
            <a:ext cx="5616941" cy="3429000"/>
          </a:xfrm>
        </p:spPr>
        <p:txBody>
          <a:bodyPr anchor="ctr"/>
          <a:lstStyle>
            <a:lvl1pPr algn="ctr">
              <a:buNone/>
              <a:defRPr sz="1200">
                <a:solidFill>
                  <a:schemeClr val="bg1"/>
                </a:solidFill>
              </a:defRPr>
            </a:lvl1pPr>
          </a:lstStyle>
          <a:p>
            <a:endParaRPr lang="en-IN"/>
          </a:p>
        </p:txBody>
      </p:sp>
      <p:sp>
        <p:nvSpPr>
          <p:cNvPr id="49" name="Picture Placeholder 3">
            <a:extLst>
              <a:ext uri="{FF2B5EF4-FFF2-40B4-BE49-F238E27FC236}">
                <a16:creationId xmlns:a16="http://schemas.microsoft.com/office/drawing/2014/main" id="{6D02E576-A326-4D83-8F27-176D5E1E1674}"/>
              </a:ext>
            </a:extLst>
          </p:cNvPr>
          <p:cNvSpPr>
            <a:spLocks noGrp="1"/>
          </p:cNvSpPr>
          <p:nvPr>
            <p:ph type="pic" sz="quarter" idx="11"/>
          </p:nvPr>
        </p:nvSpPr>
        <p:spPr>
          <a:xfrm>
            <a:off x="6575059" y="3573017"/>
            <a:ext cx="5616941" cy="3284984"/>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9" y="1024393"/>
            <a:ext cx="5743155"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2348707"/>
            <a:ext cx="5743155"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1133854486"/>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Inside slide1_with two image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p:nvPr userDrawn="1"/>
        </p:nvCxnSpPr>
        <p:spPr>
          <a:xfrm>
            <a:off x="496920" y="764382"/>
            <a:ext cx="57431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6575059" y="0"/>
            <a:ext cx="5616941" cy="3429000"/>
          </a:xfrm>
        </p:spPr>
        <p:txBody>
          <a:bodyPr anchor="ctr"/>
          <a:lstStyle>
            <a:lvl1pPr algn="ctr">
              <a:buNone/>
              <a:defRPr sz="1200">
                <a:solidFill>
                  <a:schemeClr val="bg1"/>
                </a:solidFill>
              </a:defRPr>
            </a:lvl1pPr>
          </a:lstStyle>
          <a:p>
            <a:endParaRPr lang="en-IN"/>
          </a:p>
        </p:txBody>
      </p:sp>
      <p:sp>
        <p:nvSpPr>
          <p:cNvPr id="49" name="Picture Placeholder 3">
            <a:extLst>
              <a:ext uri="{FF2B5EF4-FFF2-40B4-BE49-F238E27FC236}">
                <a16:creationId xmlns:a16="http://schemas.microsoft.com/office/drawing/2014/main" id="{6D02E576-A326-4D83-8F27-176D5E1E1674}"/>
              </a:ext>
            </a:extLst>
          </p:cNvPr>
          <p:cNvSpPr>
            <a:spLocks noGrp="1"/>
          </p:cNvSpPr>
          <p:nvPr>
            <p:ph type="pic" sz="quarter" idx="11"/>
          </p:nvPr>
        </p:nvSpPr>
        <p:spPr>
          <a:xfrm>
            <a:off x="6575059" y="3573017"/>
            <a:ext cx="5616941" cy="3284984"/>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9" y="1024393"/>
            <a:ext cx="5743155"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2348707"/>
            <a:ext cx="5743155"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2621594415"/>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7_Inside slide1_with two image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p:nvPr userDrawn="1"/>
        </p:nvCxnSpPr>
        <p:spPr>
          <a:xfrm>
            <a:off x="496920" y="764382"/>
            <a:ext cx="57431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6575059" y="0"/>
            <a:ext cx="5616941" cy="3429000"/>
          </a:xfrm>
        </p:spPr>
        <p:txBody>
          <a:bodyPr anchor="ctr"/>
          <a:lstStyle>
            <a:lvl1pPr algn="ctr">
              <a:buNone/>
              <a:defRPr sz="1200">
                <a:solidFill>
                  <a:schemeClr val="bg1"/>
                </a:solidFill>
              </a:defRPr>
            </a:lvl1pPr>
          </a:lstStyle>
          <a:p>
            <a:endParaRPr lang="en-IN"/>
          </a:p>
        </p:txBody>
      </p:sp>
      <p:sp>
        <p:nvSpPr>
          <p:cNvPr id="49" name="Picture Placeholder 3">
            <a:extLst>
              <a:ext uri="{FF2B5EF4-FFF2-40B4-BE49-F238E27FC236}">
                <a16:creationId xmlns:a16="http://schemas.microsoft.com/office/drawing/2014/main" id="{6D02E576-A326-4D83-8F27-176D5E1E1674}"/>
              </a:ext>
            </a:extLst>
          </p:cNvPr>
          <p:cNvSpPr>
            <a:spLocks noGrp="1"/>
          </p:cNvSpPr>
          <p:nvPr>
            <p:ph type="pic" sz="quarter" idx="11"/>
          </p:nvPr>
        </p:nvSpPr>
        <p:spPr>
          <a:xfrm>
            <a:off x="6575059" y="3573017"/>
            <a:ext cx="5616941" cy="3284984"/>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tabLst/>
              <a:defRPr lang="en-IN" sz="165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9" y="1024393"/>
            <a:ext cx="5743155"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2348707"/>
            <a:ext cx="5743155"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4061017467"/>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8_Inside slide2_with two para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16418"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8" y="1583759"/>
            <a:ext cx="5442207"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4" y="1583759"/>
            <a:ext cx="5473584"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691576398"/>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Inside slide2_with two para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16418"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8" y="1583759"/>
            <a:ext cx="5442207"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4" y="1583759"/>
            <a:ext cx="5473584"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509291104"/>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Inside slide2_with two para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03619"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8" y="1574800"/>
            <a:ext cx="5442207"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4" y="1574800"/>
            <a:ext cx="5473584"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accent1"/>
                </a:solidFill>
                <a:latin typeface="Franklin Gothic Book" charset="0"/>
                <a:ea typeface="Franklin Gothic Book" charset="0"/>
                <a:cs typeface="Franklin Gothic Book" charset="0"/>
              </a:rPr>
              <a:t>‹#›</a:t>
            </a:fld>
            <a:endParaRPr lang="en-US" sz="1250">
              <a:solidFill>
                <a:schemeClr val="accent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7730558"/>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Inside slide3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036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4097868796"/>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Inside slide3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16418"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160422419"/>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_full bleed image_Option 2_V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2AD6FA-DE31-4588-8D91-600323C4441B}"/>
              </a:ext>
            </a:extLst>
          </p:cNvPr>
          <p:cNvSpPr/>
          <p:nvPr userDrawn="1"/>
        </p:nvSpPr>
        <p:spPr>
          <a:xfrm>
            <a:off x="2" y="764385"/>
            <a:ext cx="5951924" cy="532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7" name="Straight Connector 16">
            <a:extLst>
              <a:ext uri="{FF2B5EF4-FFF2-40B4-BE49-F238E27FC236}">
                <a16:creationId xmlns:a16="http://schemas.microsoft.com/office/drawing/2014/main" id="{B53B031E-399C-4783-B042-72D82EEE77CD}"/>
              </a:ext>
            </a:extLst>
          </p:cNvPr>
          <p:cNvCxnSpPr/>
          <p:nvPr userDrawn="1"/>
        </p:nvCxnSpPr>
        <p:spPr>
          <a:xfrm>
            <a:off x="496921" y="3429000"/>
            <a:ext cx="47890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2B00B4-2B9B-4B13-AD3E-EEF776280C1C}"/>
              </a:ext>
            </a:extLst>
          </p:cNvPr>
          <p:cNvCxnSpPr/>
          <p:nvPr userDrawn="1"/>
        </p:nvCxnSpPr>
        <p:spPr>
          <a:xfrm>
            <a:off x="496921" y="4760913"/>
            <a:ext cx="47890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1B4A8-8298-4384-B9C1-8E0360477A3D}"/>
              </a:ext>
            </a:extLst>
          </p:cNvPr>
          <p:cNvCxnSpPr/>
          <p:nvPr userDrawn="1"/>
        </p:nvCxnSpPr>
        <p:spPr>
          <a:xfrm>
            <a:off x="496921" y="5301457"/>
            <a:ext cx="478900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8BF87FD5-3009-4F80-B7B1-FF8433FAEC1F}"/>
              </a:ext>
            </a:extLst>
          </p:cNvPr>
          <p:cNvSpPr>
            <a:spLocks noGrp="1"/>
          </p:cNvSpPr>
          <p:nvPr userDrawn="1">
            <p:ph type="body" sz="quarter" idx="10" hasCustomPrompt="1"/>
          </p:nvPr>
        </p:nvSpPr>
        <p:spPr>
          <a:xfrm>
            <a:off x="497598" y="1844677"/>
            <a:ext cx="4789007" cy="443198"/>
          </a:xfrm>
        </p:spPr>
        <p:txBody>
          <a:bodyPr wrap="square" lIns="0" tIns="0" rIns="0" bIns="0">
            <a:spAutoFit/>
          </a:bodyPr>
          <a:lstStyle>
            <a:lvl1pPr marL="0" indent="0">
              <a:lnSpc>
                <a:spcPct val="80000"/>
              </a:lnSpc>
              <a:spcBef>
                <a:spcPts val="0"/>
              </a:spcBef>
              <a:buNone/>
              <a:defRPr lang="en-US" sz="3600"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header text here</a:t>
            </a:r>
          </a:p>
        </p:txBody>
      </p:sp>
      <p:sp>
        <p:nvSpPr>
          <p:cNvPr id="14" name="Text Placeholder 12">
            <a:extLst>
              <a:ext uri="{FF2B5EF4-FFF2-40B4-BE49-F238E27FC236}">
                <a16:creationId xmlns:a16="http://schemas.microsoft.com/office/drawing/2014/main" id="{98462E02-C8B3-4C46-8248-E32D72EC5D06}"/>
              </a:ext>
            </a:extLst>
          </p:cNvPr>
          <p:cNvSpPr>
            <a:spLocks noGrp="1"/>
          </p:cNvSpPr>
          <p:nvPr userDrawn="1">
            <p:ph type="body" sz="quarter" idx="11" hasCustomPrompt="1"/>
          </p:nvPr>
        </p:nvSpPr>
        <p:spPr>
          <a:xfrm>
            <a:off x="515177" y="3677557"/>
            <a:ext cx="4771427" cy="269433"/>
          </a:xfrm>
        </p:spPr>
        <p:txBody>
          <a:bodyPr wrap="square" lIns="0" tIns="0" rIns="0" bIns="0">
            <a:spAutoFit/>
          </a:bodyPr>
          <a:lstStyle>
            <a:lvl1pPr marL="0" indent="0">
              <a:lnSpc>
                <a:spcPct val="100000"/>
              </a:lnSpc>
              <a:spcBef>
                <a:spcPts val="0"/>
              </a:spcBef>
              <a:buNone/>
              <a:defRPr lang="en-US" sz="1751"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sub-header text here</a:t>
            </a:r>
          </a:p>
        </p:txBody>
      </p:sp>
      <p:sp>
        <p:nvSpPr>
          <p:cNvPr id="15" name="Text Placeholder 12">
            <a:extLst>
              <a:ext uri="{FF2B5EF4-FFF2-40B4-BE49-F238E27FC236}">
                <a16:creationId xmlns:a16="http://schemas.microsoft.com/office/drawing/2014/main" id="{B1188468-85D5-43D7-8645-A2E9C0E747C9}"/>
              </a:ext>
            </a:extLst>
          </p:cNvPr>
          <p:cNvSpPr>
            <a:spLocks noGrp="1"/>
          </p:cNvSpPr>
          <p:nvPr userDrawn="1">
            <p:ph type="body" sz="quarter" idx="12" hasCustomPrompt="1"/>
          </p:nvPr>
        </p:nvSpPr>
        <p:spPr>
          <a:xfrm>
            <a:off x="497598" y="4833655"/>
            <a:ext cx="4789007" cy="192489"/>
          </a:xfrm>
        </p:spPr>
        <p:txBody>
          <a:bodyPr wrap="square" lIns="0" tIns="0" rIns="0" bIns="0">
            <a:spAutoFit/>
          </a:bodyPr>
          <a:lstStyle>
            <a:lvl1pPr marL="0" indent="0">
              <a:lnSpc>
                <a:spcPct val="100000"/>
              </a:lnSpc>
              <a:spcBef>
                <a:spcPts val="0"/>
              </a:spcBef>
              <a:buNone/>
              <a:defRPr lang="en-US" sz="1251" kern="1200" dirty="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16" name="Text Placeholder 12">
            <a:extLst>
              <a:ext uri="{FF2B5EF4-FFF2-40B4-BE49-F238E27FC236}">
                <a16:creationId xmlns:a16="http://schemas.microsoft.com/office/drawing/2014/main" id="{4C033E62-8CCF-4A43-9914-2AAB5B1B659B}"/>
              </a:ext>
            </a:extLst>
          </p:cNvPr>
          <p:cNvSpPr>
            <a:spLocks noGrp="1"/>
          </p:cNvSpPr>
          <p:nvPr userDrawn="1">
            <p:ph type="body" sz="quarter" idx="13" hasCustomPrompt="1"/>
          </p:nvPr>
        </p:nvSpPr>
        <p:spPr>
          <a:xfrm>
            <a:off x="496921" y="5359800"/>
            <a:ext cx="4789683" cy="192489"/>
          </a:xfrm>
        </p:spPr>
        <p:txBody>
          <a:bodyPr wrap="square" lIns="0" tIns="0" rIns="0" bIns="0">
            <a:spAutoFit/>
          </a:bodyPr>
          <a:lstStyle>
            <a:lvl1pPr marL="0" indent="0">
              <a:lnSpc>
                <a:spcPct val="100000"/>
              </a:lnSpc>
              <a:spcBef>
                <a:spcPts val="0"/>
              </a:spcBef>
              <a:buNone/>
              <a:defRPr lang="en-US" sz="1251" kern="1200" dirty="0" smtClean="0">
                <a:solidFill>
                  <a:schemeClr val="accent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Edit Month, Year</a:t>
            </a:r>
          </a:p>
        </p:txBody>
      </p:sp>
    </p:spTree>
    <p:extLst>
      <p:ext uri="{BB962C8B-B14F-4D97-AF65-F5344CB8AC3E}">
        <p14:creationId xmlns:p14="http://schemas.microsoft.com/office/powerpoint/2010/main" val="1091698846"/>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Inside slide3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03619"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accent1"/>
                </a:solidFill>
                <a:latin typeface="Franklin Gothic Book" charset="0"/>
                <a:ea typeface="Franklin Gothic Book" charset="0"/>
                <a:cs typeface="Franklin Gothic Book" charset="0"/>
              </a:rPr>
              <a:t>‹#›</a:t>
            </a:fld>
            <a:endParaRPr lang="en-US" sz="1250">
              <a:solidFill>
                <a:schemeClr val="accent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3717840483"/>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Inside slide4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16418"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4" y="2100065"/>
            <a:ext cx="5473584"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6" name="Picture Placeholder 4">
            <a:extLst>
              <a:ext uri="{FF2B5EF4-FFF2-40B4-BE49-F238E27FC236}">
                <a16:creationId xmlns:a16="http://schemas.microsoft.com/office/drawing/2014/main" id="{C856DCEA-5894-4699-AFF4-5F7521B9D205}"/>
              </a:ext>
            </a:extLst>
          </p:cNvPr>
          <p:cNvSpPr>
            <a:spLocks noGrp="1"/>
          </p:cNvSpPr>
          <p:nvPr>
            <p:ph type="pic" sz="quarter" idx="16"/>
          </p:nvPr>
        </p:nvSpPr>
        <p:spPr>
          <a:xfrm>
            <a:off x="0" y="2100263"/>
            <a:ext cx="5951925" cy="3993357"/>
          </a:xfrm>
        </p:spPr>
        <p:txBody>
          <a:bodyPr anchor="ctr"/>
          <a:lstStyle>
            <a:lvl1pPr algn="ctr">
              <a:buNone/>
              <a:defRPr sz="1200">
                <a:solidFill>
                  <a:schemeClr val="bg1"/>
                </a:solidFill>
              </a:defRPr>
            </a:lvl1pPr>
          </a:lstStyle>
          <a:p>
            <a:endParaRPr lang="en-IN"/>
          </a:p>
        </p:txBody>
      </p:sp>
    </p:spTree>
    <p:extLst>
      <p:ext uri="{BB962C8B-B14F-4D97-AF65-F5344CB8AC3E}">
        <p14:creationId xmlns:p14="http://schemas.microsoft.com/office/powerpoint/2010/main" val="55271479"/>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0_Inside slide4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16418"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4" y="2100065"/>
            <a:ext cx="5473584"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6" name="Picture Placeholder 4">
            <a:extLst>
              <a:ext uri="{FF2B5EF4-FFF2-40B4-BE49-F238E27FC236}">
                <a16:creationId xmlns:a16="http://schemas.microsoft.com/office/drawing/2014/main" id="{C856DCEA-5894-4699-AFF4-5F7521B9D205}"/>
              </a:ext>
            </a:extLst>
          </p:cNvPr>
          <p:cNvSpPr>
            <a:spLocks noGrp="1"/>
          </p:cNvSpPr>
          <p:nvPr>
            <p:ph type="pic" sz="quarter" idx="16"/>
          </p:nvPr>
        </p:nvSpPr>
        <p:spPr>
          <a:xfrm>
            <a:off x="0" y="2100263"/>
            <a:ext cx="5951925" cy="3993357"/>
          </a:xfrm>
        </p:spPr>
        <p:txBody>
          <a:bodyPr anchor="ctr"/>
          <a:lstStyle>
            <a:lvl1pPr algn="ctr">
              <a:buNone/>
              <a:defRPr sz="1200">
                <a:solidFill>
                  <a:schemeClr val="bg1"/>
                </a:solidFill>
              </a:defRPr>
            </a:lvl1pPr>
          </a:lstStyle>
          <a:p>
            <a:endParaRPr lang="en-IN"/>
          </a:p>
        </p:txBody>
      </p:sp>
    </p:spTree>
    <p:extLst>
      <p:ext uri="{BB962C8B-B14F-4D97-AF65-F5344CB8AC3E}">
        <p14:creationId xmlns:p14="http://schemas.microsoft.com/office/powerpoint/2010/main" val="668942546"/>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Inside slide4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16418"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9" name="Text Placeholder 5">
            <a:extLst>
              <a:ext uri="{FF2B5EF4-FFF2-40B4-BE49-F238E27FC236}">
                <a16:creationId xmlns:a16="http://schemas.microsoft.com/office/drawing/2014/main" id="{E240CF98-832F-400C-AE8C-6FB96C31A4FA}"/>
              </a:ext>
            </a:extLst>
          </p:cNvPr>
          <p:cNvSpPr>
            <a:spLocks noGrp="1"/>
          </p:cNvSpPr>
          <p:nvPr>
            <p:ph type="body" sz="quarter" idx="15" hasCustomPrompt="1"/>
          </p:nvPr>
        </p:nvSpPr>
        <p:spPr>
          <a:xfrm>
            <a:off x="6239754" y="2100065"/>
            <a:ext cx="5473584" cy="261610"/>
          </a:xfrm>
        </p:spPr>
        <p:txBody>
          <a:bodyPr wrap="square" lIns="0" tIns="0" rIns="0" bIns="0">
            <a:spAutoFit/>
          </a:bodyPr>
          <a:lstStyle>
            <a:lvl1pPr marL="269082" indent="-269082">
              <a:lnSpc>
                <a:spcPct val="100000"/>
              </a:lnSpc>
              <a:spcBef>
                <a:spcPts val="2000"/>
              </a:spcBef>
              <a:buClr>
                <a:schemeClr val="accent5"/>
              </a:buClr>
              <a:buSzPct val="120000"/>
              <a:buFont typeface="Arial" panose="020B0604020202020204" pitchFamily="34" charset="0"/>
              <a:buChar char="•"/>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accent1"/>
                </a:solidFill>
                <a:latin typeface="Franklin Gothic Book" charset="0"/>
                <a:ea typeface="Franklin Gothic Book" charset="0"/>
                <a:cs typeface="Franklin Gothic Book" charset="0"/>
              </a:rPr>
              <a:t>‹#›</a:t>
            </a:fld>
            <a:endParaRPr lang="en-US" sz="1250">
              <a:solidFill>
                <a:schemeClr val="accent1"/>
              </a:solidFill>
              <a:latin typeface="Franklin Gothic Book" charset="0"/>
              <a:ea typeface="Franklin Gothic Book" charset="0"/>
              <a:cs typeface="Franklin Gothic Book" charset="0"/>
            </a:endParaRPr>
          </a:p>
        </p:txBody>
      </p:sp>
      <p:sp>
        <p:nvSpPr>
          <p:cNvPr id="16" name="Picture Placeholder 4">
            <a:extLst>
              <a:ext uri="{FF2B5EF4-FFF2-40B4-BE49-F238E27FC236}">
                <a16:creationId xmlns:a16="http://schemas.microsoft.com/office/drawing/2014/main" id="{C856DCEA-5894-4699-AFF4-5F7521B9D205}"/>
              </a:ext>
            </a:extLst>
          </p:cNvPr>
          <p:cNvSpPr>
            <a:spLocks noGrp="1"/>
          </p:cNvSpPr>
          <p:nvPr>
            <p:ph type="pic" sz="quarter" idx="16"/>
          </p:nvPr>
        </p:nvSpPr>
        <p:spPr>
          <a:xfrm>
            <a:off x="0" y="2100263"/>
            <a:ext cx="5951925" cy="3993357"/>
          </a:xfrm>
        </p:spPr>
        <p:txBody>
          <a:bodyPr anchor="ctr"/>
          <a:lstStyle>
            <a:lvl1pPr algn="ctr">
              <a:buNone/>
              <a:defRPr sz="1200">
                <a:solidFill>
                  <a:schemeClr val="accent1"/>
                </a:solidFill>
              </a:defRPr>
            </a:lvl1pPr>
          </a:lstStyle>
          <a:p>
            <a:endParaRPr lang="en-IN"/>
          </a:p>
        </p:txBody>
      </p:sp>
    </p:spTree>
    <p:extLst>
      <p:ext uri="{BB962C8B-B14F-4D97-AF65-F5344CB8AC3E}">
        <p14:creationId xmlns:p14="http://schemas.microsoft.com/office/powerpoint/2010/main" val="4137418527"/>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Inside slide5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036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3" name="Content Placeholder 2">
            <a:extLst>
              <a:ext uri="{FF2B5EF4-FFF2-40B4-BE49-F238E27FC236}">
                <a16:creationId xmlns:a16="http://schemas.microsoft.com/office/drawing/2014/main" id="{14397AEF-429E-4F03-870A-48BD4DB05E19}"/>
              </a:ext>
            </a:extLst>
          </p:cNvPr>
          <p:cNvSpPr>
            <a:spLocks noGrp="1"/>
          </p:cNvSpPr>
          <p:nvPr>
            <p:ph sz="quarter" idx="14"/>
          </p:nvPr>
        </p:nvSpPr>
        <p:spPr>
          <a:xfrm>
            <a:off x="509621" y="1574800"/>
            <a:ext cx="11203717" cy="4482307"/>
          </a:xfrm>
        </p:spPr>
        <p:txBody>
          <a:bodyPr anchor="ctr"/>
          <a:lstStyle>
            <a:lvl1pPr algn="ctr">
              <a:buNone/>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99133954"/>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19">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Inside slide5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03619"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3" name="Content Placeholder 2">
            <a:extLst>
              <a:ext uri="{FF2B5EF4-FFF2-40B4-BE49-F238E27FC236}">
                <a16:creationId xmlns:a16="http://schemas.microsoft.com/office/drawing/2014/main" id="{14397AEF-429E-4F03-870A-48BD4DB05E19}"/>
              </a:ext>
            </a:extLst>
          </p:cNvPr>
          <p:cNvSpPr>
            <a:spLocks noGrp="1"/>
          </p:cNvSpPr>
          <p:nvPr>
            <p:ph sz="quarter" idx="14"/>
          </p:nvPr>
        </p:nvSpPr>
        <p:spPr>
          <a:xfrm>
            <a:off x="509621" y="1574800"/>
            <a:ext cx="11203717" cy="4482307"/>
          </a:xfrm>
        </p:spPr>
        <p:txBody>
          <a:bodyPr anchor="ctr"/>
          <a:lstStyle>
            <a:lvl1pPr algn="ctr">
              <a:buNone/>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86944153"/>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19">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1_Inside slide5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5743155" cy="228524"/>
          </a:xfrm>
        </p:spPr>
        <p:txBody>
          <a:bodyPr wrap="square" lIns="0" tIns="0" rIns="0" bIns="0">
            <a:spAutoFit/>
          </a:bodyPr>
          <a:lstStyle>
            <a:lvl1pPr marL="0" indent="0">
              <a:buNone/>
              <a:defRPr lang="en-IN" sz="165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8" y="1024393"/>
            <a:ext cx="11203619"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10" name="TextBox 9">
            <a:extLst>
              <a:ext uri="{FF2B5EF4-FFF2-40B4-BE49-F238E27FC236}">
                <a16:creationId xmlns:a16="http://schemas.microsoft.com/office/drawing/2014/main" id="{498BA9BC-FC88-4B2C-A723-A8D66F0D5B36}"/>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accent1"/>
                </a:solidFill>
                <a:latin typeface="Franklin Gothic Book" charset="0"/>
                <a:ea typeface="Franklin Gothic Book" charset="0"/>
                <a:cs typeface="Franklin Gothic Book" charset="0"/>
              </a:rPr>
              <a:t>‹#›</a:t>
            </a:fld>
            <a:endParaRPr lang="en-US" sz="1250">
              <a:solidFill>
                <a:schemeClr val="accent1"/>
              </a:solidFill>
              <a:latin typeface="Franklin Gothic Book" charset="0"/>
              <a:ea typeface="Franklin Gothic Book" charset="0"/>
              <a:cs typeface="Franklin Gothic Book" charset="0"/>
            </a:endParaRPr>
          </a:p>
        </p:txBody>
      </p:sp>
      <p:sp>
        <p:nvSpPr>
          <p:cNvPr id="3" name="Content Placeholder 2">
            <a:extLst>
              <a:ext uri="{FF2B5EF4-FFF2-40B4-BE49-F238E27FC236}">
                <a16:creationId xmlns:a16="http://schemas.microsoft.com/office/drawing/2014/main" id="{14397AEF-429E-4F03-870A-48BD4DB05E19}"/>
              </a:ext>
            </a:extLst>
          </p:cNvPr>
          <p:cNvSpPr>
            <a:spLocks noGrp="1"/>
          </p:cNvSpPr>
          <p:nvPr>
            <p:ph sz="quarter" idx="14"/>
          </p:nvPr>
        </p:nvSpPr>
        <p:spPr>
          <a:xfrm>
            <a:off x="509621" y="1574800"/>
            <a:ext cx="11203717" cy="4482307"/>
          </a:xfrm>
        </p:spPr>
        <p:txBody>
          <a:bodyPr anchor="ctr"/>
          <a:lstStyle>
            <a:lvl1pPr algn="ctr">
              <a:buNone/>
              <a:defRPr sz="12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280894381"/>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19">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Inside slide6_V 1">
    <p:bg>
      <p:bgPr>
        <a:solidFill>
          <a:schemeClr val="accent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45008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5285926" y="-1"/>
            <a:ext cx="6906074" cy="6858000"/>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4488057"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9" y="1024393"/>
            <a:ext cx="4488057"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3045123"/>
            <a:ext cx="4488057"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27" name="Text Placeholder 5">
            <a:extLst>
              <a:ext uri="{FF2B5EF4-FFF2-40B4-BE49-F238E27FC236}">
                <a16:creationId xmlns:a16="http://schemas.microsoft.com/office/drawing/2014/main" id="{17623B73-6A69-46E2-A281-FF9FDB5B54F8}"/>
              </a:ext>
            </a:extLst>
          </p:cNvPr>
          <p:cNvSpPr>
            <a:spLocks noGrp="1"/>
          </p:cNvSpPr>
          <p:nvPr>
            <p:ph type="body" sz="quarter" idx="15" hasCustomPrompt="1"/>
          </p:nvPr>
        </p:nvSpPr>
        <p:spPr>
          <a:xfrm>
            <a:off x="509719" y="4653136"/>
            <a:ext cx="4488057" cy="192361"/>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2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1060300805"/>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Inside slide6_V 2">
    <p:bg>
      <p:bgPr>
        <a:solidFill>
          <a:schemeClr val="accent2"/>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450085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5285926" y="-1"/>
            <a:ext cx="6906074" cy="6858000"/>
          </a:xfrm>
        </p:spPr>
        <p:txBody>
          <a:bodyPr anchor="ctr"/>
          <a:lstStyle>
            <a:lvl1pPr algn="ctr">
              <a:buNone/>
              <a:defRPr sz="1200">
                <a:solidFill>
                  <a:schemeClr val="bg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4488057" cy="228524"/>
          </a:xfrm>
        </p:spPr>
        <p:txBody>
          <a:bodyPr wrap="square" lIns="0" tIns="0" rIns="0" bIns="0">
            <a:spAutoFit/>
          </a:bodyPr>
          <a:lstStyle>
            <a:lvl1pPr marL="0" indent="0">
              <a:buNone/>
              <a:defRPr lang="en-IN" sz="16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9" y="1024393"/>
            <a:ext cx="4488057" cy="346249"/>
          </a:xfrm>
        </p:spPr>
        <p:txBody>
          <a:bodyPr wrap="square" lIns="0" tIns="0" rIns="0" bIns="0">
            <a:spAutoFit/>
          </a:bodyPr>
          <a:lstStyle>
            <a:lvl1pPr marL="0" indent="0">
              <a:buNone/>
              <a:defRPr lang="en-IN" sz="2500" kern="1200" dirty="0">
                <a:solidFill>
                  <a:schemeClr val="bg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3045123"/>
            <a:ext cx="4488057"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70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27" name="Text Placeholder 5">
            <a:extLst>
              <a:ext uri="{FF2B5EF4-FFF2-40B4-BE49-F238E27FC236}">
                <a16:creationId xmlns:a16="http://schemas.microsoft.com/office/drawing/2014/main" id="{17623B73-6A69-46E2-A281-FF9FDB5B54F8}"/>
              </a:ext>
            </a:extLst>
          </p:cNvPr>
          <p:cNvSpPr>
            <a:spLocks noGrp="1"/>
          </p:cNvSpPr>
          <p:nvPr>
            <p:ph type="body" sz="quarter" idx="15" hasCustomPrompt="1"/>
          </p:nvPr>
        </p:nvSpPr>
        <p:spPr>
          <a:xfrm>
            <a:off x="509719" y="4653136"/>
            <a:ext cx="4488057" cy="192361"/>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250" kern="1200" dirty="0">
                <a:solidFill>
                  <a:schemeClr val="bg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4167661812"/>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_Inside slide6_V 3">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309C22DC-48B5-4316-8C53-2FF6CCEE8677}"/>
              </a:ext>
            </a:extLst>
          </p:cNvPr>
          <p:cNvCxnSpPr>
            <a:cxnSpLocks/>
          </p:cNvCxnSpPr>
          <p:nvPr userDrawn="1"/>
        </p:nvCxnSpPr>
        <p:spPr>
          <a:xfrm>
            <a:off x="496920" y="764382"/>
            <a:ext cx="45008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5285926" y="-1"/>
            <a:ext cx="6906074" cy="6858000"/>
          </a:xfrm>
        </p:spPr>
        <p:txBody>
          <a:bodyPr anchor="ctr"/>
          <a:lstStyle>
            <a:lvl1pPr algn="ctr">
              <a:buNone/>
              <a:defRPr sz="1200">
                <a:solidFill>
                  <a:schemeClr val="accent1"/>
                </a:solidFill>
              </a:defRPr>
            </a:lvl1pPr>
          </a:lstStyle>
          <a:p>
            <a:endParaRPr lang="en-IN"/>
          </a:p>
        </p:txBody>
      </p:sp>
      <p:sp>
        <p:nvSpPr>
          <p:cNvPr id="6" name="Text Placeholder 5">
            <a:extLst>
              <a:ext uri="{FF2B5EF4-FFF2-40B4-BE49-F238E27FC236}">
                <a16:creationId xmlns:a16="http://schemas.microsoft.com/office/drawing/2014/main" id="{5148ACF4-12CC-4C7C-8091-1A8E1987CA08}"/>
              </a:ext>
            </a:extLst>
          </p:cNvPr>
          <p:cNvSpPr>
            <a:spLocks noGrp="1"/>
          </p:cNvSpPr>
          <p:nvPr>
            <p:ph type="body" sz="quarter" idx="12" hasCustomPrompt="1"/>
          </p:nvPr>
        </p:nvSpPr>
        <p:spPr>
          <a:xfrm>
            <a:off x="509719" y="482174"/>
            <a:ext cx="4488057" cy="228524"/>
          </a:xfrm>
        </p:spPr>
        <p:txBody>
          <a:bodyPr wrap="square" lIns="0" tIns="0" rIns="0" bIns="0">
            <a:spAutoFit/>
          </a:bodyPr>
          <a:lstStyle>
            <a:lvl1pPr marL="0" indent="0">
              <a:buNone/>
              <a:defRPr lang="en-IN" sz="165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50" name="Text Placeholder 5">
            <a:extLst>
              <a:ext uri="{FF2B5EF4-FFF2-40B4-BE49-F238E27FC236}">
                <a16:creationId xmlns:a16="http://schemas.microsoft.com/office/drawing/2014/main" id="{147CF604-E71E-412E-AE5F-B3DC6A08DC3A}"/>
              </a:ext>
            </a:extLst>
          </p:cNvPr>
          <p:cNvSpPr>
            <a:spLocks noGrp="1"/>
          </p:cNvSpPr>
          <p:nvPr>
            <p:ph type="body" sz="quarter" idx="13" hasCustomPrompt="1"/>
          </p:nvPr>
        </p:nvSpPr>
        <p:spPr>
          <a:xfrm>
            <a:off x="509719" y="1024393"/>
            <a:ext cx="4488057" cy="346249"/>
          </a:xfrm>
        </p:spPr>
        <p:txBody>
          <a:bodyPr wrap="square" lIns="0" tIns="0" rIns="0" bIns="0">
            <a:spAutoFit/>
          </a:bodyPr>
          <a:lstStyle>
            <a:lvl1pPr marL="0" indent="0">
              <a:buNone/>
              <a:defRPr lang="en-IN" sz="2500" kern="1200" dirty="0">
                <a:solidFill>
                  <a:schemeClr val="accent1"/>
                </a:solidFill>
                <a:latin typeface="Franklin Gothic Medium" charset="0"/>
                <a:ea typeface="Franklin Gothic Medium" charset="0"/>
                <a:cs typeface="Franklin Gothic Medium" charset="0"/>
              </a:defRPr>
            </a:lvl1pPr>
          </a:lstStyle>
          <a:p>
            <a:pPr lvl="0"/>
            <a:r>
              <a:rPr lang="en-US"/>
              <a:t>Click to edit text</a:t>
            </a:r>
            <a:endParaRPr lang="en-IN"/>
          </a:p>
        </p:txBody>
      </p:sp>
      <p:sp>
        <p:nvSpPr>
          <p:cNvPr id="51" name="Text Placeholder 5">
            <a:extLst>
              <a:ext uri="{FF2B5EF4-FFF2-40B4-BE49-F238E27FC236}">
                <a16:creationId xmlns:a16="http://schemas.microsoft.com/office/drawing/2014/main" id="{C2E76EA0-498D-448C-AECF-91CE0FF48507}"/>
              </a:ext>
            </a:extLst>
          </p:cNvPr>
          <p:cNvSpPr>
            <a:spLocks noGrp="1"/>
          </p:cNvSpPr>
          <p:nvPr>
            <p:ph type="body" sz="quarter" idx="14" hasCustomPrompt="1"/>
          </p:nvPr>
        </p:nvSpPr>
        <p:spPr>
          <a:xfrm>
            <a:off x="509719" y="3045123"/>
            <a:ext cx="4488057" cy="261610"/>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70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
        <p:nvSpPr>
          <p:cNvPr id="27" name="Text Placeholder 5">
            <a:extLst>
              <a:ext uri="{FF2B5EF4-FFF2-40B4-BE49-F238E27FC236}">
                <a16:creationId xmlns:a16="http://schemas.microsoft.com/office/drawing/2014/main" id="{17623B73-6A69-46E2-A281-FF9FDB5B54F8}"/>
              </a:ext>
            </a:extLst>
          </p:cNvPr>
          <p:cNvSpPr>
            <a:spLocks noGrp="1"/>
          </p:cNvSpPr>
          <p:nvPr>
            <p:ph type="body" sz="quarter" idx="15" hasCustomPrompt="1"/>
          </p:nvPr>
        </p:nvSpPr>
        <p:spPr>
          <a:xfrm>
            <a:off x="509719" y="4653136"/>
            <a:ext cx="4488057" cy="192361"/>
          </a:xfrm>
        </p:spPr>
        <p:txBody>
          <a:bodyPr wrap="square" lIns="0" tIns="0" rIns="0" bIns="0">
            <a:spAutoFit/>
          </a:bodyPr>
          <a:lstStyle>
            <a:lvl1pPr marL="0" indent="0">
              <a:lnSpc>
                <a:spcPct val="100000"/>
              </a:lnSpc>
              <a:spcBef>
                <a:spcPts val="2000"/>
              </a:spcBef>
              <a:buClr>
                <a:schemeClr val="accent5"/>
              </a:buClr>
              <a:buSzPct val="120000"/>
              <a:buFont typeface="Arial" panose="020B0604020202020204" pitchFamily="34" charset="0"/>
              <a:buNone/>
              <a:defRPr lang="en-IN" sz="1250" kern="1200" dirty="0">
                <a:solidFill>
                  <a:schemeClr val="accent1"/>
                </a:solidFill>
                <a:latin typeface="Franklin Gothic Book" charset="0"/>
                <a:ea typeface="Franklin Gothic Book" charset="0"/>
                <a:cs typeface="Franklin Gothic Book" charset="0"/>
              </a:defRPr>
            </a:lvl1pPr>
          </a:lstStyle>
          <a:p>
            <a:pPr lvl="0"/>
            <a:r>
              <a:rPr lang="en-US"/>
              <a:t>Click to edit text</a:t>
            </a:r>
            <a:endParaRPr lang="en-IN"/>
          </a:p>
        </p:txBody>
      </p:sp>
    </p:spTree>
    <p:extLst>
      <p:ext uri="{BB962C8B-B14F-4D97-AF65-F5344CB8AC3E}">
        <p14:creationId xmlns:p14="http://schemas.microsoft.com/office/powerpoint/2010/main" val="1949480877"/>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dex slide_V 1">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271061"/>
            <a:ext cx="2993261" cy="1181862"/>
          </a:xfrm>
        </p:spPr>
        <p:txBody>
          <a:bodyPr wrap="square" lIns="0" tIns="0" rIns="0" bIns="0">
            <a:spAutoFit/>
          </a:bodyPr>
          <a:lstStyle>
            <a:lvl1pPr marL="0" indent="0">
              <a:lnSpc>
                <a:spcPct val="80000"/>
              </a:lnSpc>
              <a:spcBef>
                <a:spcPts val="0"/>
              </a:spcBef>
              <a:buNone/>
              <a:defRPr lang="en-US" sz="4800" kern="1200" dirty="0">
                <a:solidFill>
                  <a:schemeClr val="bg1"/>
                </a:solidFill>
                <a:latin typeface="Franklin Gothic Book" panose="020B0503020102020204" pitchFamily="34" charset="0"/>
                <a:ea typeface="Franklin Gothic Medium" charset="0"/>
                <a:cs typeface="Franklin Gothic Medium"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Table of contents</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8CE68B2D-1D27-4E11-899C-2B571BE3E6F7}"/>
              </a:ext>
            </a:extLst>
          </p:cNvPr>
          <p:cNvSpPr>
            <a:spLocks noGrp="1"/>
          </p:cNvSpPr>
          <p:nvPr>
            <p:ph type="body" sz="quarter" idx="14" hasCustomPrompt="1"/>
          </p:nvPr>
        </p:nvSpPr>
        <p:spPr>
          <a:xfrm>
            <a:off x="4598206" y="1214755"/>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2" name="Text Placeholder 12">
            <a:extLst>
              <a:ext uri="{FF2B5EF4-FFF2-40B4-BE49-F238E27FC236}">
                <a16:creationId xmlns:a16="http://schemas.microsoft.com/office/drawing/2014/main" id="{4A7F8394-6053-4DFE-BBB2-C55B753EFA0B}"/>
              </a:ext>
            </a:extLst>
          </p:cNvPr>
          <p:cNvSpPr>
            <a:spLocks noGrp="1"/>
          </p:cNvSpPr>
          <p:nvPr>
            <p:ph type="body" sz="quarter" idx="15" hasCustomPrompt="1"/>
          </p:nvPr>
        </p:nvSpPr>
        <p:spPr>
          <a:xfrm>
            <a:off x="3837712" y="1214755"/>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3" name="Text Placeholder 12">
            <a:extLst>
              <a:ext uri="{FF2B5EF4-FFF2-40B4-BE49-F238E27FC236}">
                <a16:creationId xmlns:a16="http://schemas.microsoft.com/office/drawing/2014/main" id="{79654DA0-DE15-4CD7-AB61-DCBAB5CE32DE}"/>
              </a:ext>
            </a:extLst>
          </p:cNvPr>
          <p:cNvSpPr>
            <a:spLocks noGrp="1"/>
          </p:cNvSpPr>
          <p:nvPr>
            <p:ph type="body" sz="quarter" idx="16" hasCustomPrompt="1"/>
          </p:nvPr>
        </p:nvSpPr>
        <p:spPr>
          <a:xfrm>
            <a:off x="4598206" y="1936929"/>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4" name="Text Placeholder 12">
            <a:extLst>
              <a:ext uri="{FF2B5EF4-FFF2-40B4-BE49-F238E27FC236}">
                <a16:creationId xmlns:a16="http://schemas.microsoft.com/office/drawing/2014/main" id="{85C824FE-04A7-458F-B83F-2523C8CA95FC}"/>
              </a:ext>
            </a:extLst>
          </p:cNvPr>
          <p:cNvSpPr>
            <a:spLocks noGrp="1"/>
          </p:cNvSpPr>
          <p:nvPr>
            <p:ph type="body" sz="quarter" idx="17" hasCustomPrompt="1"/>
          </p:nvPr>
        </p:nvSpPr>
        <p:spPr>
          <a:xfrm>
            <a:off x="3837712" y="1936929"/>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5" name="Text Placeholder 12">
            <a:extLst>
              <a:ext uri="{FF2B5EF4-FFF2-40B4-BE49-F238E27FC236}">
                <a16:creationId xmlns:a16="http://schemas.microsoft.com/office/drawing/2014/main" id="{FD1CDAA7-7CEF-4090-A48B-26C6B16F71A5}"/>
              </a:ext>
            </a:extLst>
          </p:cNvPr>
          <p:cNvSpPr>
            <a:spLocks noGrp="1"/>
          </p:cNvSpPr>
          <p:nvPr>
            <p:ph type="body" sz="quarter" idx="18" hasCustomPrompt="1"/>
          </p:nvPr>
        </p:nvSpPr>
        <p:spPr>
          <a:xfrm>
            <a:off x="4598206" y="2659103"/>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6" name="Text Placeholder 12">
            <a:extLst>
              <a:ext uri="{FF2B5EF4-FFF2-40B4-BE49-F238E27FC236}">
                <a16:creationId xmlns:a16="http://schemas.microsoft.com/office/drawing/2014/main" id="{5008BCD6-02A1-4A8F-A5D1-7A1D1D3F872A}"/>
              </a:ext>
            </a:extLst>
          </p:cNvPr>
          <p:cNvSpPr>
            <a:spLocks noGrp="1"/>
          </p:cNvSpPr>
          <p:nvPr>
            <p:ph type="body" sz="quarter" idx="19" hasCustomPrompt="1"/>
          </p:nvPr>
        </p:nvSpPr>
        <p:spPr>
          <a:xfrm>
            <a:off x="3837712" y="2659103"/>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7" name="Text Placeholder 12">
            <a:extLst>
              <a:ext uri="{FF2B5EF4-FFF2-40B4-BE49-F238E27FC236}">
                <a16:creationId xmlns:a16="http://schemas.microsoft.com/office/drawing/2014/main" id="{1CF1F84D-B655-4EDF-9D50-951689990B48}"/>
              </a:ext>
            </a:extLst>
          </p:cNvPr>
          <p:cNvSpPr>
            <a:spLocks noGrp="1"/>
          </p:cNvSpPr>
          <p:nvPr>
            <p:ph type="body" sz="quarter" idx="20" hasCustomPrompt="1"/>
          </p:nvPr>
        </p:nvSpPr>
        <p:spPr>
          <a:xfrm>
            <a:off x="4598206" y="3381277"/>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8" name="Text Placeholder 12">
            <a:extLst>
              <a:ext uri="{FF2B5EF4-FFF2-40B4-BE49-F238E27FC236}">
                <a16:creationId xmlns:a16="http://schemas.microsoft.com/office/drawing/2014/main" id="{A9515C09-7581-46EE-9A84-C7EF7F8E8001}"/>
              </a:ext>
            </a:extLst>
          </p:cNvPr>
          <p:cNvSpPr>
            <a:spLocks noGrp="1"/>
          </p:cNvSpPr>
          <p:nvPr>
            <p:ph type="body" sz="quarter" idx="21" hasCustomPrompt="1"/>
          </p:nvPr>
        </p:nvSpPr>
        <p:spPr>
          <a:xfrm>
            <a:off x="3837712" y="3381277"/>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9" name="Text Placeholder 12">
            <a:extLst>
              <a:ext uri="{FF2B5EF4-FFF2-40B4-BE49-F238E27FC236}">
                <a16:creationId xmlns:a16="http://schemas.microsoft.com/office/drawing/2014/main" id="{8ABD02CF-25FB-426D-B629-9B9D08178C0B}"/>
              </a:ext>
            </a:extLst>
          </p:cNvPr>
          <p:cNvSpPr>
            <a:spLocks noGrp="1"/>
          </p:cNvSpPr>
          <p:nvPr>
            <p:ph type="body" sz="quarter" idx="22" hasCustomPrompt="1"/>
          </p:nvPr>
        </p:nvSpPr>
        <p:spPr>
          <a:xfrm>
            <a:off x="4598206" y="4103451"/>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0" name="Text Placeholder 12">
            <a:extLst>
              <a:ext uri="{FF2B5EF4-FFF2-40B4-BE49-F238E27FC236}">
                <a16:creationId xmlns:a16="http://schemas.microsoft.com/office/drawing/2014/main" id="{1B8A6699-7000-49AE-BEBE-BAB4779D8B06}"/>
              </a:ext>
            </a:extLst>
          </p:cNvPr>
          <p:cNvSpPr>
            <a:spLocks noGrp="1"/>
          </p:cNvSpPr>
          <p:nvPr>
            <p:ph type="body" sz="quarter" idx="23" hasCustomPrompt="1"/>
          </p:nvPr>
        </p:nvSpPr>
        <p:spPr>
          <a:xfrm>
            <a:off x="3837712" y="4103451"/>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1" name="Text Placeholder 12">
            <a:extLst>
              <a:ext uri="{FF2B5EF4-FFF2-40B4-BE49-F238E27FC236}">
                <a16:creationId xmlns:a16="http://schemas.microsoft.com/office/drawing/2014/main" id="{22C09004-8376-467C-9A96-8EDF4BC30DBD}"/>
              </a:ext>
            </a:extLst>
          </p:cNvPr>
          <p:cNvSpPr>
            <a:spLocks noGrp="1"/>
          </p:cNvSpPr>
          <p:nvPr>
            <p:ph type="body" sz="quarter" idx="24" hasCustomPrompt="1"/>
          </p:nvPr>
        </p:nvSpPr>
        <p:spPr>
          <a:xfrm>
            <a:off x="7954718" y="1214755"/>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2" name="Text Placeholder 12">
            <a:extLst>
              <a:ext uri="{FF2B5EF4-FFF2-40B4-BE49-F238E27FC236}">
                <a16:creationId xmlns:a16="http://schemas.microsoft.com/office/drawing/2014/main" id="{143B4A43-E66C-4364-8414-F381AFFEF500}"/>
              </a:ext>
            </a:extLst>
          </p:cNvPr>
          <p:cNvSpPr>
            <a:spLocks noGrp="1"/>
          </p:cNvSpPr>
          <p:nvPr>
            <p:ph type="body" sz="quarter" idx="25" hasCustomPrompt="1"/>
          </p:nvPr>
        </p:nvSpPr>
        <p:spPr>
          <a:xfrm>
            <a:off x="7194225" y="1214755"/>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3" name="Text Placeholder 12">
            <a:extLst>
              <a:ext uri="{FF2B5EF4-FFF2-40B4-BE49-F238E27FC236}">
                <a16:creationId xmlns:a16="http://schemas.microsoft.com/office/drawing/2014/main" id="{07072359-7400-46EB-B0A2-A13FA644C5E5}"/>
              </a:ext>
            </a:extLst>
          </p:cNvPr>
          <p:cNvSpPr>
            <a:spLocks noGrp="1"/>
          </p:cNvSpPr>
          <p:nvPr>
            <p:ph type="body" sz="quarter" idx="26" hasCustomPrompt="1"/>
          </p:nvPr>
        </p:nvSpPr>
        <p:spPr>
          <a:xfrm>
            <a:off x="7954718" y="1936929"/>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4" name="Text Placeholder 12">
            <a:extLst>
              <a:ext uri="{FF2B5EF4-FFF2-40B4-BE49-F238E27FC236}">
                <a16:creationId xmlns:a16="http://schemas.microsoft.com/office/drawing/2014/main" id="{0C79D3F6-05E1-4131-B9D9-C0F4BD9E4FAA}"/>
              </a:ext>
            </a:extLst>
          </p:cNvPr>
          <p:cNvSpPr>
            <a:spLocks noGrp="1"/>
          </p:cNvSpPr>
          <p:nvPr>
            <p:ph type="body" sz="quarter" idx="27" hasCustomPrompt="1"/>
          </p:nvPr>
        </p:nvSpPr>
        <p:spPr>
          <a:xfrm>
            <a:off x="7194225" y="1936929"/>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5" name="Text Placeholder 12">
            <a:extLst>
              <a:ext uri="{FF2B5EF4-FFF2-40B4-BE49-F238E27FC236}">
                <a16:creationId xmlns:a16="http://schemas.microsoft.com/office/drawing/2014/main" id="{D1F77C14-2E3C-4224-9542-DA79EEBF0925}"/>
              </a:ext>
            </a:extLst>
          </p:cNvPr>
          <p:cNvSpPr>
            <a:spLocks noGrp="1"/>
          </p:cNvSpPr>
          <p:nvPr>
            <p:ph type="body" sz="quarter" idx="28" hasCustomPrompt="1"/>
          </p:nvPr>
        </p:nvSpPr>
        <p:spPr>
          <a:xfrm>
            <a:off x="7954718" y="2659103"/>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6" name="Text Placeholder 12">
            <a:extLst>
              <a:ext uri="{FF2B5EF4-FFF2-40B4-BE49-F238E27FC236}">
                <a16:creationId xmlns:a16="http://schemas.microsoft.com/office/drawing/2014/main" id="{D2EC7B1F-1092-45BA-90BF-836F58E71BCE}"/>
              </a:ext>
            </a:extLst>
          </p:cNvPr>
          <p:cNvSpPr>
            <a:spLocks noGrp="1"/>
          </p:cNvSpPr>
          <p:nvPr>
            <p:ph type="body" sz="quarter" idx="29" hasCustomPrompt="1"/>
          </p:nvPr>
        </p:nvSpPr>
        <p:spPr>
          <a:xfrm>
            <a:off x="7194225" y="2659103"/>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7" name="Text Placeholder 12">
            <a:extLst>
              <a:ext uri="{FF2B5EF4-FFF2-40B4-BE49-F238E27FC236}">
                <a16:creationId xmlns:a16="http://schemas.microsoft.com/office/drawing/2014/main" id="{6BCC6DF9-78EC-4146-9428-0C67F38ED557}"/>
              </a:ext>
            </a:extLst>
          </p:cNvPr>
          <p:cNvSpPr>
            <a:spLocks noGrp="1"/>
          </p:cNvSpPr>
          <p:nvPr>
            <p:ph type="body" sz="quarter" idx="30" hasCustomPrompt="1"/>
          </p:nvPr>
        </p:nvSpPr>
        <p:spPr>
          <a:xfrm>
            <a:off x="7954718" y="3381277"/>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8" name="Text Placeholder 12">
            <a:extLst>
              <a:ext uri="{FF2B5EF4-FFF2-40B4-BE49-F238E27FC236}">
                <a16:creationId xmlns:a16="http://schemas.microsoft.com/office/drawing/2014/main" id="{E1935742-67BB-4663-B947-A5FEE91E1203}"/>
              </a:ext>
            </a:extLst>
          </p:cNvPr>
          <p:cNvSpPr>
            <a:spLocks noGrp="1"/>
          </p:cNvSpPr>
          <p:nvPr>
            <p:ph type="body" sz="quarter" idx="31" hasCustomPrompt="1"/>
          </p:nvPr>
        </p:nvSpPr>
        <p:spPr>
          <a:xfrm>
            <a:off x="7194225" y="3381277"/>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9" name="Text Placeholder 12">
            <a:extLst>
              <a:ext uri="{FF2B5EF4-FFF2-40B4-BE49-F238E27FC236}">
                <a16:creationId xmlns:a16="http://schemas.microsoft.com/office/drawing/2014/main" id="{B9C73453-6F2E-4449-8AEE-E0EE448C40DC}"/>
              </a:ext>
            </a:extLst>
          </p:cNvPr>
          <p:cNvSpPr>
            <a:spLocks noGrp="1"/>
          </p:cNvSpPr>
          <p:nvPr>
            <p:ph type="body" sz="quarter" idx="32" hasCustomPrompt="1"/>
          </p:nvPr>
        </p:nvSpPr>
        <p:spPr>
          <a:xfrm>
            <a:off x="7954718" y="4103451"/>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40" name="Text Placeholder 12">
            <a:extLst>
              <a:ext uri="{FF2B5EF4-FFF2-40B4-BE49-F238E27FC236}">
                <a16:creationId xmlns:a16="http://schemas.microsoft.com/office/drawing/2014/main" id="{1EF09EED-C812-465C-A0B7-843FCD8ECF0E}"/>
              </a:ext>
            </a:extLst>
          </p:cNvPr>
          <p:cNvSpPr>
            <a:spLocks noGrp="1"/>
          </p:cNvSpPr>
          <p:nvPr>
            <p:ph type="body" sz="quarter" idx="33" hasCustomPrompt="1"/>
          </p:nvPr>
        </p:nvSpPr>
        <p:spPr>
          <a:xfrm>
            <a:off x="7194225" y="4103451"/>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Tree>
    <p:extLst>
      <p:ext uri="{BB962C8B-B14F-4D97-AF65-F5344CB8AC3E}">
        <p14:creationId xmlns:p14="http://schemas.microsoft.com/office/powerpoint/2010/main" val="3264647358"/>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Inside slide7_V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D101D-EA6D-4EA4-A174-26D102C78F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0"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0"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0" y="1519915"/>
            <a:ext cx="4500855" cy="307777"/>
          </a:xfrm>
        </p:spPr>
        <p:txBody>
          <a:bodyPr wrap="square" lIns="0" tIns="0" rIns="0" bIns="0">
            <a:spAutoFit/>
          </a:bodyPr>
          <a:lstStyle>
            <a:lvl1pPr marL="0" indent="0">
              <a:lnSpc>
                <a:spcPct val="80000"/>
              </a:lnSpc>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0" y="3144459"/>
            <a:ext cx="4500855" cy="235449"/>
          </a:xfrm>
        </p:spPr>
        <p:txBody>
          <a:bodyPr wrap="square" lIns="0" tIns="0" rIns="0" bIns="0">
            <a:spAutoFit/>
          </a:bodyPr>
          <a:lstStyle>
            <a:lvl1pPr marL="0" indent="0">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3" y="4786263"/>
            <a:ext cx="4489413" cy="173125"/>
          </a:xfrm>
        </p:spPr>
        <p:txBody>
          <a:bodyPr wrap="square" lIns="0" tIns="0" rIns="0" bIns="0">
            <a:spAutoFit/>
          </a:bodyPr>
          <a:lstStyle>
            <a:lvl1pPr marL="0" indent="0">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4"/>
            <a:ext cx="11216418" cy="228524"/>
          </a:xfrm>
        </p:spPr>
        <p:txBody>
          <a:bodyPr wrap="square" lIns="0" tIns="0" rIns="0" bIns="0">
            <a:spAutoFit/>
          </a:bodyPr>
          <a:lstStyle>
            <a:lvl1pPr>
              <a:buNone/>
              <a:defRPr lang="en-US" sz="16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55"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3571785922"/>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Inside slide7_V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D101D-EA6D-4EA4-A174-26D102C78F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0"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0"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0" y="1519915"/>
            <a:ext cx="4500855" cy="346249"/>
          </a:xfrm>
        </p:spPr>
        <p:txBody>
          <a:bodyPr wrap="square" lIns="0" tIns="0" rIns="0" bIns="0">
            <a:spAutoFit/>
          </a:bodyPr>
          <a:lstStyle>
            <a:lvl1pPr>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0" y="3144459"/>
            <a:ext cx="4500855" cy="235449"/>
          </a:xfrm>
        </p:spPr>
        <p:txBody>
          <a:bodyPr wrap="square" lIns="0" tIns="0" rIns="0" bIns="0">
            <a:spAutoFit/>
          </a:bodyPr>
          <a:lstStyle>
            <a:lvl1pPr>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3" y="4786263"/>
            <a:ext cx="4489413" cy="173125"/>
          </a:xfrm>
        </p:spPr>
        <p:txBody>
          <a:bodyPr wrap="square" lIns="0" tIns="0" rIns="0" bIns="0">
            <a:spAutoFit/>
          </a:bodyPr>
          <a:lstStyle>
            <a:lvl1pPr>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4"/>
            <a:ext cx="11216418" cy="228524"/>
          </a:xfrm>
        </p:spPr>
        <p:txBody>
          <a:bodyPr wrap="square" lIns="0" tIns="0" rIns="0" bIns="0">
            <a:spAutoFit/>
          </a:bodyPr>
          <a:lstStyle>
            <a:lvl1pPr>
              <a:buNone/>
              <a:defRPr lang="en-US" sz="16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55"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3934201058"/>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Inside slide7_V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AD101D-EA6D-4EA4-A174-26D102C78F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0" y="2882185"/>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0" y="4472782"/>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0" y="1519915"/>
            <a:ext cx="4500855" cy="346249"/>
          </a:xfrm>
        </p:spPr>
        <p:txBody>
          <a:bodyPr wrap="square" lIns="0" tIns="0" rIns="0" bIns="0">
            <a:spAutoFit/>
          </a:bodyPr>
          <a:lstStyle>
            <a:lvl1pPr>
              <a:buNone/>
              <a:defRPr lang="en-US" sz="2500" kern="1200" dirty="0" smtClean="0">
                <a:solidFill>
                  <a:schemeClr val="accent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0" y="3144459"/>
            <a:ext cx="4500855" cy="235449"/>
          </a:xfrm>
        </p:spPr>
        <p:txBody>
          <a:bodyPr wrap="square" lIns="0" tIns="0" rIns="0" bIns="0">
            <a:spAutoFit/>
          </a:bodyPr>
          <a:lstStyle>
            <a:lvl1pPr>
              <a:buNone/>
              <a:defRPr lang="en-US" sz="1700"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3" y="4786263"/>
            <a:ext cx="4489413" cy="173125"/>
          </a:xfrm>
        </p:spPr>
        <p:txBody>
          <a:bodyPr wrap="square" lIns="0" tIns="0" rIns="0" bIns="0">
            <a:spAutoFit/>
          </a:bodyPr>
          <a:lstStyle>
            <a:lvl1pPr>
              <a:buNone/>
              <a:defRPr lang="en-US" sz="1250"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4"/>
            <a:ext cx="11216418" cy="228524"/>
          </a:xfrm>
        </p:spPr>
        <p:txBody>
          <a:bodyPr wrap="square" lIns="0" tIns="0" rIns="0" bIns="0">
            <a:spAutoFit/>
          </a:bodyPr>
          <a:lstStyle>
            <a:lvl1pPr>
              <a:buNone/>
              <a:defRPr lang="en-US" sz="16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55"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1348097556"/>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Inside slide8_full bleed image_V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rgbClr val="007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0"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0"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0" y="1519915"/>
            <a:ext cx="4500855" cy="307777"/>
          </a:xfrm>
        </p:spPr>
        <p:txBody>
          <a:bodyPr wrap="square" lIns="0" tIns="0" rIns="0" bIns="0">
            <a:spAutoFit/>
          </a:bodyPr>
          <a:lstStyle>
            <a:lvl1pPr marL="0" indent="0">
              <a:lnSpc>
                <a:spcPct val="80000"/>
              </a:lnSpc>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0" y="3144459"/>
            <a:ext cx="4500855" cy="235449"/>
          </a:xfrm>
        </p:spPr>
        <p:txBody>
          <a:bodyPr wrap="square" lIns="0" tIns="0" rIns="0" bIns="0">
            <a:spAutoFit/>
          </a:bodyPr>
          <a:lstStyle>
            <a:lvl1pPr marL="0" indent="0">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3" y="4786263"/>
            <a:ext cx="4489413" cy="173125"/>
          </a:xfrm>
        </p:spPr>
        <p:txBody>
          <a:bodyPr wrap="square" lIns="0" tIns="0" rIns="0" bIns="0">
            <a:spAutoFit/>
          </a:bodyPr>
          <a:lstStyle>
            <a:lvl1pPr marL="0" indent="0">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4"/>
            <a:ext cx="11216418" cy="228524"/>
          </a:xfrm>
        </p:spPr>
        <p:txBody>
          <a:bodyPr wrap="square" lIns="0" tIns="0" rIns="0" bIns="0">
            <a:spAutoFit/>
          </a:bodyPr>
          <a:lstStyle>
            <a:lvl1pPr>
              <a:buNone/>
              <a:defRPr lang="en-US" sz="16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55"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1687428619"/>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4_Inside slide8_full bleed image_V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0" y="2882185"/>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0" y="4472782"/>
            <a:ext cx="450085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0" y="1519915"/>
            <a:ext cx="4500855" cy="346249"/>
          </a:xfrm>
        </p:spPr>
        <p:txBody>
          <a:bodyPr wrap="square" lIns="0" tIns="0" rIns="0" bIns="0">
            <a:spAutoFit/>
          </a:bodyPr>
          <a:lstStyle>
            <a:lvl1pPr>
              <a:buNone/>
              <a:defRPr lang="en-US" sz="2500" kern="1200" dirty="0" smtClean="0">
                <a:solidFill>
                  <a:schemeClr val="bg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0" y="3144459"/>
            <a:ext cx="4500855" cy="235449"/>
          </a:xfrm>
        </p:spPr>
        <p:txBody>
          <a:bodyPr wrap="square" lIns="0" tIns="0" rIns="0" bIns="0">
            <a:spAutoFit/>
          </a:bodyPr>
          <a:lstStyle>
            <a:lvl1pPr>
              <a:buNone/>
              <a:defRPr lang="en-US" sz="170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3" y="4786263"/>
            <a:ext cx="4489413" cy="173125"/>
          </a:xfrm>
        </p:spPr>
        <p:txBody>
          <a:bodyPr wrap="square" lIns="0" tIns="0" rIns="0" bIns="0">
            <a:spAutoFit/>
          </a:bodyPr>
          <a:lstStyle>
            <a:lvl1pPr>
              <a:buNone/>
              <a:defRPr lang="en-US" sz="12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4"/>
            <a:ext cx="11216418" cy="228524"/>
          </a:xfrm>
        </p:spPr>
        <p:txBody>
          <a:bodyPr wrap="square" lIns="0" tIns="0" rIns="0" bIns="0">
            <a:spAutoFit/>
          </a:bodyPr>
          <a:lstStyle>
            <a:lvl1pPr>
              <a:buNone/>
              <a:defRPr lang="en-US" sz="16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55"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3439537190"/>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4_Inside slide8_full bleed image_V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2D64D0-8A8B-43E8-8852-90624F90CB71}"/>
              </a:ext>
            </a:extLst>
          </p:cNvPr>
          <p:cNvSpPr/>
          <p:nvPr userDrawn="1"/>
        </p:nvSpPr>
        <p:spPr>
          <a:xfrm>
            <a:off x="-1590" y="1304930"/>
            <a:ext cx="5287515" cy="4230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3B1EDC18-E204-4DA4-BA71-1E46A0F611EB}"/>
              </a:ext>
            </a:extLst>
          </p:cNvPr>
          <p:cNvCxnSpPr/>
          <p:nvPr userDrawn="1"/>
        </p:nvCxnSpPr>
        <p:spPr>
          <a:xfrm>
            <a:off x="496920" y="2882185"/>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59D9563-6997-49C5-B263-26F29DB24BEF}"/>
              </a:ext>
            </a:extLst>
          </p:cNvPr>
          <p:cNvCxnSpPr>
            <a:cxnSpLocks/>
          </p:cNvCxnSpPr>
          <p:nvPr userDrawn="1"/>
        </p:nvCxnSpPr>
        <p:spPr>
          <a:xfrm>
            <a:off x="496920" y="764382"/>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BDB25D-8F79-49B3-80C4-B00D437CD4AB}"/>
              </a:ext>
            </a:extLst>
          </p:cNvPr>
          <p:cNvCxnSpPr/>
          <p:nvPr userDrawn="1"/>
        </p:nvCxnSpPr>
        <p:spPr>
          <a:xfrm>
            <a:off x="496920" y="4472782"/>
            <a:ext cx="450085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9FE204-B4D5-445D-9651-1E18C407A574}"/>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
        <p:nvSpPr>
          <p:cNvPr id="14" name="Text Placeholder 13">
            <a:extLst>
              <a:ext uri="{FF2B5EF4-FFF2-40B4-BE49-F238E27FC236}">
                <a16:creationId xmlns:a16="http://schemas.microsoft.com/office/drawing/2014/main" id="{86FB133D-A23F-41FC-B562-C012B4D01FD4}"/>
              </a:ext>
            </a:extLst>
          </p:cNvPr>
          <p:cNvSpPr>
            <a:spLocks noGrp="1"/>
          </p:cNvSpPr>
          <p:nvPr>
            <p:ph type="body" sz="quarter" idx="10" hasCustomPrompt="1"/>
          </p:nvPr>
        </p:nvSpPr>
        <p:spPr>
          <a:xfrm>
            <a:off x="496920" y="1519915"/>
            <a:ext cx="4500855" cy="346249"/>
          </a:xfrm>
        </p:spPr>
        <p:txBody>
          <a:bodyPr wrap="square" lIns="0" tIns="0" rIns="0" bIns="0">
            <a:spAutoFit/>
          </a:bodyPr>
          <a:lstStyle>
            <a:lvl1pPr>
              <a:buNone/>
              <a:defRPr lang="en-US" sz="2500" kern="1200" dirty="0" smtClean="0">
                <a:solidFill>
                  <a:schemeClr val="accent1"/>
                </a:solidFill>
                <a:latin typeface="Franklin Gothic Medium" charset="0"/>
                <a:ea typeface="Franklin Gothic Medium" charset="0"/>
                <a:cs typeface="Franklin Gothic Medium"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5" name="Text Placeholder 13">
            <a:extLst>
              <a:ext uri="{FF2B5EF4-FFF2-40B4-BE49-F238E27FC236}">
                <a16:creationId xmlns:a16="http://schemas.microsoft.com/office/drawing/2014/main" id="{1D69E566-82E2-421A-A90C-6786C180D806}"/>
              </a:ext>
            </a:extLst>
          </p:cNvPr>
          <p:cNvSpPr>
            <a:spLocks noGrp="1"/>
          </p:cNvSpPr>
          <p:nvPr>
            <p:ph type="body" sz="quarter" idx="11" hasCustomPrompt="1"/>
          </p:nvPr>
        </p:nvSpPr>
        <p:spPr>
          <a:xfrm>
            <a:off x="496920" y="3144459"/>
            <a:ext cx="4500855" cy="235449"/>
          </a:xfrm>
        </p:spPr>
        <p:txBody>
          <a:bodyPr wrap="square" lIns="0" tIns="0" rIns="0" bIns="0">
            <a:spAutoFit/>
          </a:bodyPr>
          <a:lstStyle>
            <a:lvl1pPr>
              <a:buNone/>
              <a:defRPr lang="en-US" sz="1700"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6" name="Text Placeholder 13">
            <a:extLst>
              <a:ext uri="{FF2B5EF4-FFF2-40B4-BE49-F238E27FC236}">
                <a16:creationId xmlns:a16="http://schemas.microsoft.com/office/drawing/2014/main" id="{4DDBB0DF-DF7A-4743-A63B-C14D458D6ACC}"/>
              </a:ext>
            </a:extLst>
          </p:cNvPr>
          <p:cNvSpPr>
            <a:spLocks noGrp="1"/>
          </p:cNvSpPr>
          <p:nvPr>
            <p:ph type="body" sz="quarter" idx="12" hasCustomPrompt="1"/>
          </p:nvPr>
        </p:nvSpPr>
        <p:spPr>
          <a:xfrm>
            <a:off x="508363" y="4786263"/>
            <a:ext cx="4489413" cy="173125"/>
          </a:xfrm>
        </p:spPr>
        <p:txBody>
          <a:bodyPr wrap="square" lIns="0" tIns="0" rIns="0" bIns="0">
            <a:spAutoFit/>
          </a:bodyPr>
          <a:lstStyle>
            <a:lvl1pPr>
              <a:buNone/>
              <a:defRPr lang="en-US" sz="1250" kern="1200" dirty="0" smtClean="0">
                <a:solidFill>
                  <a:schemeClr val="accent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lvl="0"/>
            <a:r>
              <a:rPr lang="en-US"/>
              <a:t>Click to edit text</a:t>
            </a:r>
          </a:p>
        </p:txBody>
      </p:sp>
      <p:sp>
        <p:nvSpPr>
          <p:cNvPr id="18" name="Text Placeholder 13">
            <a:extLst>
              <a:ext uri="{FF2B5EF4-FFF2-40B4-BE49-F238E27FC236}">
                <a16:creationId xmlns:a16="http://schemas.microsoft.com/office/drawing/2014/main" id="{CD61645B-8667-456B-A56E-4987D1DDDA37}"/>
              </a:ext>
            </a:extLst>
          </p:cNvPr>
          <p:cNvSpPr>
            <a:spLocks noGrp="1"/>
          </p:cNvSpPr>
          <p:nvPr>
            <p:ph type="body" sz="quarter" idx="13" hasCustomPrompt="1"/>
          </p:nvPr>
        </p:nvSpPr>
        <p:spPr>
          <a:xfrm>
            <a:off x="496920" y="482174"/>
            <a:ext cx="11216418" cy="228524"/>
          </a:xfrm>
        </p:spPr>
        <p:txBody>
          <a:bodyPr wrap="square" lIns="0" tIns="0" rIns="0" bIns="0">
            <a:spAutoFit/>
          </a:bodyPr>
          <a:lstStyle>
            <a:lvl1pPr>
              <a:buNone/>
              <a:defRPr lang="en-US" sz="1650" kern="1200" dirty="0" smtClean="0">
                <a:solidFill>
                  <a:schemeClr val="bg1"/>
                </a:solidFill>
                <a:latin typeface="Franklin Gothic Book" charset="0"/>
                <a:ea typeface="Franklin Gothic Book" charset="0"/>
                <a:cs typeface="Franklin Gothic Book" charset="0"/>
              </a:defRPr>
            </a:lvl1pPr>
            <a:lvl2pPr>
              <a:buNone/>
              <a:defRPr lang="en-US" sz="2500" kern="1200" dirty="0" smtClean="0">
                <a:solidFill>
                  <a:schemeClr val="bg1"/>
                </a:solidFill>
                <a:latin typeface="Franklin Gothic Medium" charset="0"/>
                <a:ea typeface="Franklin Gothic Medium" charset="0"/>
                <a:cs typeface="Franklin Gothic Medium" charset="0"/>
              </a:defRPr>
            </a:lvl2pPr>
            <a:lvl3pPr>
              <a:buNone/>
              <a:defRPr lang="en-US" sz="2500" kern="1200" dirty="0" smtClean="0">
                <a:solidFill>
                  <a:schemeClr val="bg1"/>
                </a:solidFill>
                <a:latin typeface="Franklin Gothic Medium" charset="0"/>
                <a:ea typeface="Franklin Gothic Medium" charset="0"/>
                <a:cs typeface="Franklin Gothic Medium" charset="0"/>
              </a:defRPr>
            </a:lvl3pPr>
            <a:lvl4pPr>
              <a:buNone/>
              <a:defRPr lang="en-US" sz="2500" kern="1200" dirty="0" smtClean="0">
                <a:solidFill>
                  <a:schemeClr val="bg1"/>
                </a:solidFill>
                <a:latin typeface="Franklin Gothic Medium" charset="0"/>
                <a:ea typeface="Franklin Gothic Medium" charset="0"/>
                <a:cs typeface="Franklin Gothic Medium" charset="0"/>
              </a:defRPr>
            </a:lvl4pPr>
            <a:lvl5pPr>
              <a:buNone/>
              <a:defRPr lang="en-IN" sz="2500" kern="1200" dirty="0">
                <a:solidFill>
                  <a:schemeClr val="bg1"/>
                </a:solidFill>
                <a:latin typeface="Franklin Gothic Medium" charset="0"/>
                <a:ea typeface="Franklin Gothic Medium" charset="0"/>
                <a:cs typeface="Franklin Gothic Medium" charset="0"/>
              </a:defRPr>
            </a:lvl5pPr>
          </a:lstStyle>
          <a:p>
            <a:pPr marL="0" lvl="0" indent="0" algn="l" defTabSz="914355" rtl="0" eaLnBrk="1" latinLnBrk="0" hangingPunct="1">
              <a:lnSpc>
                <a:spcPct val="90000"/>
              </a:lnSpc>
              <a:spcBef>
                <a:spcPts val="1000"/>
              </a:spcBef>
              <a:buFont typeface="Arial" panose="020B0604020202020204" pitchFamily="34" charset="0"/>
              <a:buNone/>
            </a:pPr>
            <a:r>
              <a:rPr lang="en-US"/>
              <a:t>Click to edit text</a:t>
            </a:r>
          </a:p>
        </p:txBody>
      </p:sp>
    </p:spTree>
    <p:extLst>
      <p:ext uri="{BB962C8B-B14F-4D97-AF65-F5344CB8AC3E}">
        <p14:creationId xmlns:p14="http://schemas.microsoft.com/office/powerpoint/2010/main" val="3822556631"/>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5_Full bleed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6E934E-A680-410B-BAB7-1A174ED13ABF}"/>
              </a:ext>
            </a:extLst>
          </p:cNvPr>
          <p:cNvSpPr>
            <a:spLocks noGrp="1"/>
          </p:cNvSpPr>
          <p:nvPr>
            <p:ph type="pic" sz="quarter" idx="10"/>
          </p:nvPr>
        </p:nvSpPr>
        <p:spPr>
          <a:xfrm>
            <a:off x="0" y="-1"/>
            <a:ext cx="12192000" cy="6858000"/>
          </a:xfrm>
        </p:spPr>
        <p:txBody>
          <a:bodyPr anchor="ctr"/>
          <a:lstStyle>
            <a:lvl1pPr algn="ctr">
              <a:buNone/>
              <a:defRPr sz="1200">
                <a:solidFill>
                  <a:schemeClr val="accent1"/>
                </a:solidFill>
              </a:defRPr>
            </a:lvl1pPr>
          </a:lstStyle>
          <a:p>
            <a:endParaRPr lang="en-IN"/>
          </a:p>
        </p:txBody>
      </p:sp>
    </p:spTree>
    <p:extLst>
      <p:ext uri="{BB962C8B-B14F-4D97-AF65-F5344CB8AC3E}">
        <p14:creationId xmlns:p14="http://schemas.microsoft.com/office/powerpoint/2010/main" val="2749257035"/>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232587"/>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96">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7_Thank you Slide_V 1">
    <p:bg>
      <p:bgPr>
        <a:solidFill>
          <a:schemeClr val="accent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a:cxnSpLocks/>
          </p:cNvCxnSpPr>
          <p:nvPr userDrawn="1"/>
        </p:nvCxnSpPr>
        <p:spPr>
          <a:xfrm>
            <a:off x="3377627" y="512762"/>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2405355" y="3068962"/>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35" name="TextBox 34">
            <a:extLst>
              <a:ext uri="{FF2B5EF4-FFF2-40B4-BE49-F238E27FC236}">
                <a16:creationId xmlns:a16="http://schemas.microsoft.com/office/drawing/2014/main" id="{C881E20D-B6BD-4EA2-938B-97C1129EBDBB}"/>
              </a:ext>
            </a:extLst>
          </p:cNvPr>
          <p:cNvSpPr txBox="1"/>
          <p:nvPr userDrawn="1"/>
        </p:nvSpPr>
        <p:spPr>
          <a:xfrm>
            <a:off x="5157353" y="681176"/>
            <a:ext cx="6555985" cy="1731243"/>
          </a:xfrm>
          <a:prstGeom prst="rect">
            <a:avLst/>
          </a:prstGeom>
          <a:noFill/>
        </p:spPr>
        <p:txBody>
          <a:bodyPr wrap="square" lIns="0" tIns="0" rIns="0" bIns="0" rtlCol="0">
            <a:spAutoFit/>
          </a:bodyPr>
          <a:lstStyle/>
          <a:p>
            <a:pPr algn="r"/>
            <a:r>
              <a:rPr lang="en-US" sz="11250">
                <a:solidFill>
                  <a:schemeClr val="bg1"/>
                </a:solidFill>
                <a:latin typeface="Franklin Gothic Book" charset="0"/>
                <a:ea typeface="Franklin Gothic Book" charset="0"/>
                <a:cs typeface="Franklin Gothic Book" charset="0"/>
              </a:rPr>
              <a:t>Thank You</a:t>
            </a:r>
          </a:p>
        </p:txBody>
      </p:sp>
      <p:sp>
        <p:nvSpPr>
          <p:cNvPr id="38" name="TextBox 37">
            <a:extLst>
              <a:ext uri="{FF2B5EF4-FFF2-40B4-BE49-F238E27FC236}">
                <a16:creationId xmlns:a16="http://schemas.microsoft.com/office/drawing/2014/main" id="{AF2C6E9D-758D-4A6B-9A4E-CD7CFA9F21AD}"/>
              </a:ext>
            </a:extLst>
          </p:cNvPr>
          <p:cNvSpPr txBox="1"/>
          <p:nvPr userDrawn="1"/>
        </p:nvSpPr>
        <p:spPr>
          <a:xfrm>
            <a:off x="9904059" y="5728129"/>
            <a:ext cx="1809278" cy="338554"/>
          </a:xfrm>
          <a:prstGeom prst="rect">
            <a:avLst/>
          </a:prstGeom>
          <a:noFill/>
        </p:spPr>
        <p:txBody>
          <a:bodyPr wrap="none" rtlCol="0">
            <a:spAutoFit/>
          </a:bodyPr>
          <a:lstStyle/>
          <a:p>
            <a:pPr algn="r"/>
            <a:r>
              <a:rPr lang="en-US" sz="1600">
                <a:solidFill>
                  <a:schemeClr val="bg1"/>
                </a:solidFill>
                <a:latin typeface="Franklin Gothic Book" charset="0"/>
                <a:ea typeface="Franklin Gothic Book" charset="0"/>
                <a:cs typeface="Franklin Gothic Book" charset="0"/>
              </a:rPr>
              <a:t>www.tripleline.com</a:t>
            </a:r>
          </a:p>
        </p:txBody>
      </p:sp>
      <p:cxnSp>
        <p:nvCxnSpPr>
          <p:cNvPr id="41" name="Straight Connector 40">
            <a:extLst>
              <a:ext uri="{FF2B5EF4-FFF2-40B4-BE49-F238E27FC236}">
                <a16:creationId xmlns:a16="http://schemas.microsoft.com/office/drawing/2014/main" id="{209EC767-59F6-4C29-A752-D0F859B3954C}"/>
              </a:ext>
            </a:extLst>
          </p:cNvPr>
          <p:cNvCxnSpPr>
            <a:cxnSpLocks/>
          </p:cNvCxnSpPr>
          <p:nvPr userDrawn="1"/>
        </p:nvCxnSpPr>
        <p:spPr>
          <a:xfrm>
            <a:off x="496919" y="6093619"/>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8FDB84-E49F-4625-9299-077B296D015C}"/>
              </a:ext>
            </a:extLst>
          </p:cNvPr>
          <p:cNvCxnSpPr>
            <a:cxnSpLocks/>
          </p:cNvCxnSpPr>
          <p:nvPr userDrawn="1"/>
        </p:nvCxnSpPr>
        <p:spPr>
          <a:xfrm>
            <a:off x="496919" y="3501318"/>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CF24AF-04ED-4A37-8ACF-28E670AA8B77}"/>
              </a:ext>
            </a:extLst>
          </p:cNvPr>
          <p:cNvCxnSpPr>
            <a:cxnSpLocks/>
          </p:cNvCxnSpPr>
          <p:nvPr userDrawn="1"/>
        </p:nvCxnSpPr>
        <p:spPr>
          <a:xfrm>
            <a:off x="496919" y="4041068"/>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352C37B-9E53-4FF7-88C9-5B76F693D6AA}"/>
              </a:ext>
            </a:extLst>
          </p:cNvPr>
          <p:cNvSpPr txBox="1"/>
          <p:nvPr userDrawn="1"/>
        </p:nvSpPr>
        <p:spPr>
          <a:xfrm>
            <a:off x="515178" y="3068962"/>
            <a:ext cx="551433"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Presenters:</a:t>
            </a:r>
          </a:p>
        </p:txBody>
      </p:sp>
      <p:sp>
        <p:nvSpPr>
          <p:cNvPr id="48" name="Text Placeholder 12">
            <a:extLst>
              <a:ext uri="{FF2B5EF4-FFF2-40B4-BE49-F238E27FC236}">
                <a16:creationId xmlns:a16="http://schemas.microsoft.com/office/drawing/2014/main" id="{6C41B66A-3A72-472C-B207-DE1467583D3D}"/>
              </a:ext>
            </a:extLst>
          </p:cNvPr>
          <p:cNvSpPr>
            <a:spLocks noGrp="1"/>
          </p:cNvSpPr>
          <p:nvPr>
            <p:ph type="body" sz="quarter" idx="15" hasCustomPrompt="1"/>
          </p:nvPr>
        </p:nvSpPr>
        <p:spPr>
          <a:xfrm>
            <a:off x="2405355" y="3645024"/>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49" name="TextBox 48">
            <a:extLst>
              <a:ext uri="{FF2B5EF4-FFF2-40B4-BE49-F238E27FC236}">
                <a16:creationId xmlns:a16="http://schemas.microsoft.com/office/drawing/2014/main" id="{D2BB6F5F-5554-4884-A7B1-6672500BF4A7}"/>
              </a:ext>
            </a:extLst>
          </p:cNvPr>
          <p:cNvSpPr txBox="1"/>
          <p:nvPr userDrawn="1"/>
        </p:nvSpPr>
        <p:spPr>
          <a:xfrm>
            <a:off x="515177" y="3645024"/>
            <a:ext cx="62998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Contributors:</a:t>
            </a:r>
          </a:p>
        </p:txBody>
      </p:sp>
      <p:sp>
        <p:nvSpPr>
          <p:cNvPr id="50" name="Text Placeholder 12">
            <a:extLst>
              <a:ext uri="{FF2B5EF4-FFF2-40B4-BE49-F238E27FC236}">
                <a16:creationId xmlns:a16="http://schemas.microsoft.com/office/drawing/2014/main" id="{FC8CAE9D-533C-4828-A3B6-F6A65438C078}"/>
              </a:ext>
            </a:extLst>
          </p:cNvPr>
          <p:cNvSpPr>
            <a:spLocks noGrp="1"/>
          </p:cNvSpPr>
          <p:nvPr>
            <p:ph type="body" sz="quarter" idx="16" hasCustomPrompt="1"/>
          </p:nvPr>
        </p:nvSpPr>
        <p:spPr>
          <a:xfrm>
            <a:off x="2405355" y="4190154"/>
            <a:ext cx="9307983" cy="276999"/>
          </a:xfrm>
        </p:spPr>
        <p:txBody>
          <a:bodyPr wrap="square" lIns="0" tIns="0" rIns="0" bIns="0">
            <a:spAutoFit/>
          </a:bodyPr>
          <a:lstStyle>
            <a:lvl1pPr marL="269875" indent="-269875">
              <a:lnSpc>
                <a:spcPct val="100000"/>
              </a:lnSpc>
              <a:spcBef>
                <a:spcPts val="500"/>
              </a:spcBef>
              <a:buClr>
                <a:schemeClr val="accent5"/>
              </a:buClr>
              <a:buSzPct val="120000"/>
              <a:buFont typeface="Arial" panose="020B0604020202020204" pitchFamily="34" charset="0"/>
              <a:buChar char="•"/>
              <a:defRPr lang="en-US" sz="18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51" name="TextBox 50">
            <a:extLst>
              <a:ext uri="{FF2B5EF4-FFF2-40B4-BE49-F238E27FC236}">
                <a16:creationId xmlns:a16="http://schemas.microsoft.com/office/drawing/2014/main" id="{082BD180-09A7-44E1-9899-E932444EB004}"/>
              </a:ext>
            </a:extLst>
          </p:cNvPr>
          <p:cNvSpPr txBox="1"/>
          <p:nvPr userDrawn="1"/>
        </p:nvSpPr>
        <p:spPr>
          <a:xfrm>
            <a:off x="515177" y="4190154"/>
            <a:ext cx="60914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References: </a:t>
            </a:r>
          </a:p>
        </p:txBody>
      </p:sp>
      <p:sp>
        <p:nvSpPr>
          <p:cNvPr id="52" name="TextBox 51">
            <a:extLst>
              <a:ext uri="{FF2B5EF4-FFF2-40B4-BE49-F238E27FC236}">
                <a16:creationId xmlns:a16="http://schemas.microsoft.com/office/drawing/2014/main" id="{FAD8CD97-21D2-4EEC-A600-7FD39E31EA39}"/>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321209376"/>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_Thank you Slide_V 2">
    <p:bg>
      <p:bgPr>
        <a:solidFill>
          <a:schemeClr val="accent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a:cxnSpLocks/>
          </p:cNvCxnSpPr>
          <p:nvPr userDrawn="1"/>
        </p:nvCxnSpPr>
        <p:spPr>
          <a:xfrm>
            <a:off x="3377627" y="512762"/>
            <a:ext cx="833571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2405355" y="3068962"/>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35" name="TextBox 34">
            <a:extLst>
              <a:ext uri="{FF2B5EF4-FFF2-40B4-BE49-F238E27FC236}">
                <a16:creationId xmlns:a16="http://schemas.microsoft.com/office/drawing/2014/main" id="{C881E20D-B6BD-4EA2-938B-97C1129EBDBB}"/>
              </a:ext>
            </a:extLst>
          </p:cNvPr>
          <p:cNvSpPr txBox="1"/>
          <p:nvPr userDrawn="1"/>
        </p:nvSpPr>
        <p:spPr>
          <a:xfrm>
            <a:off x="5157353" y="681176"/>
            <a:ext cx="6555985" cy="1731243"/>
          </a:xfrm>
          <a:prstGeom prst="rect">
            <a:avLst/>
          </a:prstGeom>
          <a:noFill/>
        </p:spPr>
        <p:txBody>
          <a:bodyPr wrap="square" lIns="0" tIns="0" rIns="0" bIns="0" rtlCol="0">
            <a:spAutoFit/>
          </a:bodyPr>
          <a:lstStyle/>
          <a:p>
            <a:pPr algn="r"/>
            <a:r>
              <a:rPr lang="en-US" sz="11250">
                <a:solidFill>
                  <a:schemeClr val="bg1"/>
                </a:solidFill>
                <a:latin typeface="Franklin Gothic Book" charset="0"/>
                <a:ea typeface="Franklin Gothic Book" charset="0"/>
                <a:cs typeface="Franklin Gothic Book" charset="0"/>
              </a:rPr>
              <a:t>Thank You</a:t>
            </a:r>
          </a:p>
        </p:txBody>
      </p:sp>
      <p:sp>
        <p:nvSpPr>
          <p:cNvPr id="38" name="TextBox 37">
            <a:extLst>
              <a:ext uri="{FF2B5EF4-FFF2-40B4-BE49-F238E27FC236}">
                <a16:creationId xmlns:a16="http://schemas.microsoft.com/office/drawing/2014/main" id="{AF2C6E9D-758D-4A6B-9A4E-CD7CFA9F21AD}"/>
              </a:ext>
            </a:extLst>
          </p:cNvPr>
          <p:cNvSpPr txBox="1"/>
          <p:nvPr userDrawn="1"/>
        </p:nvSpPr>
        <p:spPr>
          <a:xfrm>
            <a:off x="9904059" y="5728129"/>
            <a:ext cx="1809278" cy="338554"/>
          </a:xfrm>
          <a:prstGeom prst="rect">
            <a:avLst/>
          </a:prstGeom>
          <a:noFill/>
        </p:spPr>
        <p:txBody>
          <a:bodyPr wrap="none" rtlCol="0">
            <a:spAutoFit/>
          </a:bodyPr>
          <a:lstStyle/>
          <a:p>
            <a:pPr algn="r"/>
            <a:r>
              <a:rPr lang="en-US" sz="1600">
                <a:solidFill>
                  <a:schemeClr val="bg1"/>
                </a:solidFill>
                <a:latin typeface="Franklin Gothic Book" charset="0"/>
                <a:ea typeface="Franklin Gothic Book" charset="0"/>
                <a:cs typeface="Franklin Gothic Book" charset="0"/>
              </a:rPr>
              <a:t>www.tripleline.com</a:t>
            </a:r>
          </a:p>
        </p:txBody>
      </p:sp>
      <p:cxnSp>
        <p:nvCxnSpPr>
          <p:cNvPr id="41" name="Straight Connector 40">
            <a:extLst>
              <a:ext uri="{FF2B5EF4-FFF2-40B4-BE49-F238E27FC236}">
                <a16:creationId xmlns:a16="http://schemas.microsoft.com/office/drawing/2014/main" id="{209EC767-59F6-4C29-A752-D0F859B3954C}"/>
              </a:ext>
            </a:extLst>
          </p:cNvPr>
          <p:cNvCxnSpPr>
            <a:cxnSpLocks/>
          </p:cNvCxnSpPr>
          <p:nvPr userDrawn="1"/>
        </p:nvCxnSpPr>
        <p:spPr>
          <a:xfrm>
            <a:off x="496919" y="6093619"/>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8FDB84-E49F-4625-9299-077B296D015C}"/>
              </a:ext>
            </a:extLst>
          </p:cNvPr>
          <p:cNvCxnSpPr>
            <a:cxnSpLocks/>
          </p:cNvCxnSpPr>
          <p:nvPr userDrawn="1"/>
        </p:nvCxnSpPr>
        <p:spPr>
          <a:xfrm>
            <a:off x="496919" y="3501318"/>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CF24AF-04ED-4A37-8ACF-28E670AA8B77}"/>
              </a:ext>
            </a:extLst>
          </p:cNvPr>
          <p:cNvCxnSpPr>
            <a:cxnSpLocks/>
          </p:cNvCxnSpPr>
          <p:nvPr userDrawn="1"/>
        </p:nvCxnSpPr>
        <p:spPr>
          <a:xfrm>
            <a:off x="496919" y="4041068"/>
            <a:ext cx="1121641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352C37B-9E53-4FF7-88C9-5B76F693D6AA}"/>
              </a:ext>
            </a:extLst>
          </p:cNvPr>
          <p:cNvSpPr txBox="1"/>
          <p:nvPr userDrawn="1"/>
        </p:nvSpPr>
        <p:spPr>
          <a:xfrm>
            <a:off x="515178" y="3068962"/>
            <a:ext cx="551433"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Presenters:</a:t>
            </a:r>
          </a:p>
        </p:txBody>
      </p:sp>
      <p:sp>
        <p:nvSpPr>
          <p:cNvPr id="48" name="Text Placeholder 12">
            <a:extLst>
              <a:ext uri="{FF2B5EF4-FFF2-40B4-BE49-F238E27FC236}">
                <a16:creationId xmlns:a16="http://schemas.microsoft.com/office/drawing/2014/main" id="{6C41B66A-3A72-472C-B207-DE1467583D3D}"/>
              </a:ext>
            </a:extLst>
          </p:cNvPr>
          <p:cNvSpPr>
            <a:spLocks noGrp="1"/>
          </p:cNvSpPr>
          <p:nvPr>
            <p:ph type="body" sz="quarter" idx="15" hasCustomPrompt="1"/>
          </p:nvPr>
        </p:nvSpPr>
        <p:spPr>
          <a:xfrm>
            <a:off x="2405355" y="3645024"/>
            <a:ext cx="9307983" cy="276999"/>
          </a:xfrm>
        </p:spPr>
        <p:txBody>
          <a:bodyPr wrap="square" lIns="0" tIns="0" rIns="0" bIns="0">
            <a:spAutoFit/>
          </a:bodyPr>
          <a:lstStyle>
            <a:lvl1pPr marL="0" indent="0">
              <a:lnSpc>
                <a:spcPct val="100000"/>
              </a:lnSpc>
              <a:spcBef>
                <a:spcPts val="0"/>
              </a:spcBef>
              <a:buNone/>
              <a:defRPr lang="en-US" sz="18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49" name="TextBox 48">
            <a:extLst>
              <a:ext uri="{FF2B5EF4-FFF2-40B4-BE49-F238E27FC236}">
                <a16:creationId xmlns:a16="http://schemas.microsoft.com/office/drawing/2014/main" id="{D2BB6F5F-5554-4884-A7B1-6672500BF4A7}"/>
              </a:ext>
            </a:extLst>
          </p:cNvPr>
          <p:cNvSpPr txBox="1"/>
          <p:nvPr userDrawn="1"/>
        </p:nvSpPr>
        <p:spPr>
          <a:xfrm>
            <a:off x="515177" y="3645024"/>
            <a:ext cx="62998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Contributors:</a:t>
            </a:r>
          </a:p>
        </p:txBody>
      </p:sp>
      <p:sp>
        <p:nvSpPr>
          <p:cNvPr id="50" name="Text Placeholder 12">
            <a:extLst>
              <a:ext uri="{FF2B5EF4-FFF2-40B4-BE49-F238E27FC236}">
                <a16:creationId xmlns:a16="http://schemas.microsoft.com/office/drawing/2014/main" id="{FC8CAE9D-533C-4828-A3B6-F6A65438C078}"/>
              </a:ext>
            </a:extLst>
          </p:cNvPr>
          <p:cNvSpPr>
            <a:spLocks noGrp="1"/>
          </p:cNvSpPr>
          <p:nvPr>
            <p:ph type="body" sz="quarter" idx="16" hasCustomPrompt="1"/>
          </p:nvPr>
        </p:nvSpPr>
        <p:spPr>
          <a:xfrm>
            <a:off x="2405355" y="4190154"/>
            <a:ext cx="9307983" cy="276999"/>
          </a:xfrm>
        </p:spPr>
        <p:txBody>
          <a:bodyPr wrap="square" lIns="0" tIns="0" rIns="0" bIns="0">
            <a:spAutoFit/>
          </a:bodyPr>
          <a:lstStyle>
            <a:lvl1pPr marL="269875" indent="-269875">
              <a:lnSpc>
                <a:spcPct val="100000"/>
              </a:lnSpc>
              <a:spcBef>
                <a:spcPts val="500"/>
              </a:spcBef>
              <a:buClr>
                <a:schemeClr val="accent5"/>
              </a:buClr>
              <a:buSzPct val="120000"/>
              <a:buFont typeface="Arial" panose="020B0604020202020204" pitchFamily="34" charset="0"/>
              <a:buChar char="•"/>
              <a:defRPr lang="en-US" sz="1800" kern="1200" dirty="0">
                <a:solidFill>
                  <a:schemeClr val="bg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51" name="TextBox 50">
            <a:extLst>
              <a:ext uri="{FF2B5EF4-FFF2-40B4-BE49-F238E27FC236}">
                <a16:creationId xmlns:a16="http://schemas.microsoft.com/office/drawing/2014/main" id="{082BD180-09A7-44E1-9899-E932444EB004}"/>
              </a:ext>
            </a:extLst>
          </p:cNvPr>
          <p:cNvSpPr txBox="1"/>
          <p:nvPr userDrawn="1"/>
        </p:nvSpPr>
        <p:spPr>
          <a:xfrm>
            <a:off x="515177" y="4190154"/>
            <a:ext cx="609141" cy="138499"/>
          </a:xfrm>
          <a:prstGeom prst="rect">
            <a:avLst/>
          </a:prstGeom>
          <a:noFill/>
        </p:spPr>
        <p:txBody>
          <a:bodyPr wrap="none" lIns="0" tIns="0" rIns="0" bIns="0" rtlCol="0">
            <a:spAutoFit/>
          </a:bodyPr>
          <a:lstStyle/>
          <a:p>
            <a:r>
              <a:rPr lang="en-US" sz="900">
                <a:solidFill>
                  <a:schemeClr val="bg1"/>
                </a:solidFill>
                <a:latin typeface="Franklin Gothic Book" charset="0"/>
                <a:ea typeface="Franklin Gothic Book" charset="0"/>
                <a:cs typeface="Franklin Gothic Book" charset="0"/>
              </a:rPr>
              <a:t>References: </a:t>
            </a:r>
          </a:p>
        </p:txBody>
      </p:sp>
      <p:sp>
        <p:nvSpPr>
          <p:cNvPr id="52" name="TextBox 51">
            <a:extLst>
              <a:ext uri="{FF2B5EF4-FFF2-40B4-BE49-F238E27FC236}">
                <a16:creationId xmlns:a16="http://schemas.microsoft.com/office/drawing/2014/main" id="{FAD8CD97-21D2-4EEC-A600-7FD39E31EA39}"/>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bg1"/>
                </a:solidFill>
                <a:latin typeface="Franklin Gothic Book" charset="0"/>
                <a:ea typeface="Franklin Gothic Book" charset="0"/>
                <a:cs typeface="Franklin Gothic Book" charset="0"/>
              </a:rPr>
              <a:t>‹#›</a:t>
            </a:fld>
            <a:endParaRPr lang="en-US" sz="1250">
              <a:solidFill>
                <a:schemeClr val="bg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3951855255"/>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ndex slide_V 2">
    <p:bg>
      <p:bgPr>
        <a:solidFill>
          <a:schemeClr val="accent2"/>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BF87FD5-3009-4F80-B7B1-FF8433FAEC1F}"/>
              </a:ext>
            </a:extLst>
          </p:cNvPr>
          <p:cNvSpPr>
            <a:spLocks noGrp="1"/>
          </p:cNvSpPr>
          <p:nvPr>
            <p:ph type="body" sz="quarter" idx="10" hasCustomPrompt="1"/>
          </p:nvPr>
        </p:nvSpPr>
        <p:spPr>
          <a:xfrm>
            <a:off x="496921" y="1271061"/>
            <a:ext cx="2993261" cy="1181862"/>
          </a:xfrm>
        </p:spPr>
        <p:txBody>
          <a:bodyPr wrap="square" lIns="0" tIns="0" rIns="0" bIns="0">
            <a:spAutoFit/>
          </a:bodyPr>
          <a:lstStyle>
            <a:lvl1pPr marL="0" indent="0">
              <a:lnSpc>
                <a:spcPct val="80000"/>
              </a:lnSpc>
              <a:spcBef>
                <a:spcPts val="0"/>
              </a:spcBef>
              <a:buNone/>
              <a:defRPr lang="en-US" sz="4800" kern="1200" dirty="0">
                <a:solidFill>
                  <a:schemeClr val="bg1"/>
                </a:solidFill>
                <a:latin typeface="Franklin Gothic Book" panose="020B0503020102020204" pitchFamily="34" charset="0"/>
                <a:ea typeface="Franklin Gothic Medium" charset="0"/>
                <a:cs typeface="Franklin Gothic Medium"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Table of contents</a:t>
            </a:r>
          </a:p>
        </p:txBody>
      </p:sp>
      <p:cxnSp>
        <p:nvCxnSpPr>
          <p:cNvPr id="17" name="Straight Connector 16">
            <a:extLst>
              <a:ext uri="{FF2B5EF4-FFF2-40B4-BE49-F238E27FC236}">
                <a16:creationId xmlns:a16="http://schemas.microsoft.com/office/drawing/2014/main" id="{1EBD60DB-AF5E-4F0B-848D-F4A07686315D}"/>
              </a:ext>
            </a:extLst>
          </p:cNvPr>
          <p:cNvCxnSpPr>
            <a:cxnSpLocks/>
          </p:cNvCxnSpPr>
          <p:nvPr userDrawn="1"/>
        </p:nvCxnSpPr>
        <p:spPr>
          <a:xfrm>
            <a:off x="496920" y="764382"/>
            <a:ext cx="1121641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2">
            <a:extLst>
              <a:ext uri="{FF2B5EF4-FFF2-40B4-BE49-F238E27FC236}">
                <a16:creationId xmlns:a16="http://schemas.microsoft.com/office/drawing/2014/main" id="{8CE68B2D-1D27-4E11-899C-2B571BE3E6F7}"/>
              </a:ext>
            </a:extLst>
          </p:cNvPr>
          <p:cNvSpPr>
            <a:spLocks noGrp="1"/>
          </p:cNvSpPr>
          <p:nvPr>
            <p:ph type="body" sz="quarter" idx="14" hasCustomPrompt="1"/>
          </p:nvPr>
        </p:nvSpPr>
        <p:spPr>
          <a:xfrm>
            <a:off x="4598206" y="1214755"/>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2" name="Text Placeholder 12">
            <a:extLst>
              <a:ext uri="{FF2B5EF4-FFF2-40B4-BE49-F238E27FC236}">
                <a16:creationId xmlns:a16="http://schemas.microsoft.com/office/drawing/2014/main" id="{4A7F8394-6053-4DFE-BBB2-C55B753EFA0B}"/>
              </a:ext>
            </a:extLst>
          </p:cNvPr>
          <p:cNvSpPr>
            <a:spLocks noGrp="1"/>
          </p:cNvSpPr>
          <p:nvPr>
            <p:ph type="body" sz="quarter" idx="15" hasCustomPrompt="1"/>
          </p:nvPr>
        </p:nvSpPr>
        <p:spPr>
          <a:xfrm>
            <a:off x="3837712" y="1214755"/>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3" name="Text Placeholder 12">
            <a:extLst>
              <a:ext uri="{FF2B5EF4-FFF2-40B4-BE49-F238E27FC236}">
                <a16:creationId xmlns:a16="http://schemas.microsoft.com/office/drawing/2014/main" id="{79654DA0-DE15-4CD7-AB61-DCBAB5CE32DE}"/>
              </a:ext>
            </a:extLst>
          </p:cNvPr>
          <p:cNvSpPr>
            <a:spLocks noGrp="1"/>
          </p:cNvSpPr>
          <p:nvPr>
            <p:ph type="body" sz="quarter" idx="16" hasCustomPrompt="1"/>
          </p:nvPr>
        </p:nvSpPr>
        <p:spPr>
          <a:xfrm>
            <a:off x="4598206" y="1936929"/>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4" name="Text Placeholder 12">
            <a:extLst>
              <a:ext uri="{FF2B5EF4-FFF2-40B4-BE49-F238E27FC236}">
                <a16:creationId xmlns:a16="http://schemas.microsoft.com/office/drawing/2014/main" id="{85C824FE-04A7-458F-B83F-2523C8CA95FC}"/>
              </a:ext>
            </a:extLst>
          </p:cNvPr>
          <p:cNvSpPr>
            <a:spLocks noGrp="1"/>
          </p:cNvSpPr>
          <p:nvPr>
            <p:ph type="body" sz="quarter" idx="17" hasCustomPrompt="1"/>
          </p:nvPr>
        </p:nvSpPr>
        <p:spPr>
          <a:xfrm>
            <a:off x="3837712" y="1936929"/>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5" name="Text Placeholder 12">
            <a:extLst>
              <a:ext uri="{FF2B5EF4-FFF2-40B4-BE49-F238E27FC236}">
                <a16:creationId xmlns:a16="http://schemas.microsoft.com/office/drawing/2014/main" id="{FD1CDAA7-7CEF-4090-A48B-26C6B16F71A5}"/>
              </a:ext>
            </a:extLst>
          </p:cNvPr>
          <p:cNvSpPr>
            <a:spLocks noGrp="1"/>
          </p:cNvSpPr>
          <p:nvPr>
            <p:ph type="body" sz="quarter" idx="18" hasCustomPrompt="1"/>
          </p:nvPr>
        </p:nvSpPr>
        <p:spPr>
          <a:xfrm>
            <a:off x="4598206" y="2659103"/>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6" name="Text Placeholder 12">
            <a:extLst>
              <a:ext uri="{FF2B5EF4-FFF2-40B4-BE49-F238E27FC236}">
                <a16:creationId xmlns:a16="http://schemas.microsoft.com/office/drawing/2014/main" id="{5008BCD6-02A1-4A8F-A5D1-7A1D1D3F872A}"/>
              </a:ext>
            </a:extLst>
          </p:cNvPr>
          <p:cNvSpPr>
            <a:spLocks noGrp="1"/>
          </p:cNvSpPr>
          <p:nvPr>
            <p:ph type="body" sz="quarter" idx="19" hasCustomPrompt="1"/>
          </p:nvPr>
        </p:nvSpPr>
        <p:spPr>
          <a:xfrm>
            <a:off x="3837712" y="2659103"/>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7" name="Text Placeholder 12">
            <a:extLst>
              <a:ext uri="{FF2B5EF4-FFF2-40B4-BE49-F238E27FC236}">
                <a16:creationId xmlns:a16="http://schemas.microsoft.com/office/drawing/2014/main" id="{1CF1F84D-B655-4EDF-9D50-951689990B48}"/>
              </a:ext>
            </a:extLst>
          </p:cNvPr>
          <p:cNvSpPr>
            <a:spLocks noGrp="1"/>
          </p:cNvSpPr>
          <p:nvPr>
            <p:ph type="body" sz="quarter" idx="20" hasCustomPrompt="1"/>
          </p:nvPr>
        </p:nvSpPr>
        <p:spPr>
          <a:xfrm>
            <a:off x="4598206" y="3381277"/>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28" name="Text Placeholder 12">
            <a:extLst>
              <a:ext uri="{FF2B5EF4-FFF2-40B4-BE49-F238E27FC236}">
                <a16:creationId xmlns:a16="http://schemas.microsoft.com/office/drawing/2014/main" id="{A9515C09-7581-46EE-9A84-C7EF7F8E8001}"/>
              </a:ext>
            </a:extLst>
          </p:cNvPr>
          <p:cNvSpPr>
            <a:spLocks noGrp="1"/>
          </p:cNvSpPr>
          <p:nvPr>
            <p:ph type="body" sz="quarter" idx="21" hasCustomPrompt="1"/>
          </p:nvPr>
        </p:nvSpPr>
        <p:spPr>
          <a:xfrm>
            <a:off x="3837712" y="3381277"/>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29" name="Text Placeholder 12">
            <a:extLst>
              <a:ext uri="{FF2B5EF4-FFF2-40B4-BE49-F238E27FC236}">
                <a16:creationId xmlns:a16="http://schemas.microsoft.com/office/drawing/2014/main" id="{8ABD02CF-25FB-426D-B629-9B9D08178C0B}"/>
              </a:ext>
            </a:extLst>
          </p:cNvPr>
          <p:cNvSpPr>
            <a:spLocks noGrp="1"/>
          </p:cNvSpPr>
          <p:nvPr>
            <p:ph type="body" sz="quarter" idx="22" hasCustomPrompt="1"/>
          </p:nvPr>
        </p:nvSpPr>
        <p:spPr>
          <a:xfrm>
            <a:off x="4598206" y="4103451"/>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0" name="Text Placeholder 12">
            <a:extLst>
              <a:ext uri="{FF2B5EF4-FFF2-40B4-BE49-F238E27FC236}">
                <a16:creationId xmlns:a16="http://schemas.microsoft.com/office/drawing/2014/main" id="{1B8A6699-7000-49AE-BEBE-BAB4779D8B06}"/>
              </a:ext>
            </a:extLst>
          </p:cNvPr>
          <p:cNvSpPr>
            <a:spLocks noGrp="1"/>
          </p:cNvSpPr>
          <p:nvPr>
            <p:ph type="body" sz="quarter" idx="23" hasCustomPrompt="1"/>
          </p:nvPr>
        </p:nvSpPr>
        <p:spPr>
          <a:xfrm>
            <a:off x="3837712" y="4103451"/>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1" name="Text Placeholder 12">
            <a:extLst>
              <a:ext uri="{FF2B5EF4-FFF2-40B4-BE49-F238E27FC236}">
                <a16:creationId xmlns:a16="http://schemas.microsoft.com/office/drawing/2014/main" id="{22C09004-8376-467C-9A96-8EDF4BC30DBD}"/>
              </a:ext>
            </a:extLst>
          </p:cNvPr>
          <p:cNvSpPr>
            <a:spLocks noGrp="1"/>
          </p:cNvSpPr>
          <p:nvPr>
            <p:ph type="body" sz="quarter" idx="24" hasCustomPrompt="1"/>
          </p:nvPr>
        </p:nvSpPr>
        <p:spPr>
          <a:xfrm>
            <a:off x="7954718" y="1214755"/>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2" name="Text Placeholder 12">
            <a:extLst>
              <a:ext uri="{FF2B5EF4-FFF2-40B4-BE49-F238E27FC236}">
                <a16:creationId xmlns:a16="http://schemas.microsoft.com/office/drawing/2014/main" id="{143B4A43-E66C-4364-8414-F381AFFEF500}"/>
              </a:ext>
            </a:extLst>
          </p:cNvPr>
          <p:cNvSpPr>
            <a:spLocks noGrp="1"/>
          </p:cNvSpPr>
          <p:nvPr>
            <p:ph type="body" sz="quarter" idx="25" hasCustomPrompt="1"/>
          </p:nvPr>
        </p:nvSpPr>
        <p:spPr>
          <a:xfrm>
            <a:off x="7194225" y="1214755"/>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3" name="Text Placeholder 12">
            <a:extLst>
              <a:ext uri="{FF2B5EF4-FFF2-40B4-BE49-F238E27FC236}">
                <a16:creationId xmlns:a16="http://schemas.microsoft.com/office/drawing/2014/main" id="{07072359-7400-46EB-B0A2-A13FA644C5E5}"/>
              </a:ext>
            </a:extLst>
          </p:cNvPr>
          <p:cNvSpPr>
            <a:spLocks noGrp="1"/>
          </p:cNvSpPr>
          <p:nvPr>
            <p:ph type="body" sz="quarter" idx="26" hasCustomPrompt="1"/>
          </p:nvPr>
        </p:nvSpPr>
        <p:spPr>
          <a:xfrm>
            <a:off x="7954718" y="1936929"/>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4" name="Text Placeholder 12">
            <a:extLst>
              <a:ext uri="{FF2B5EF4-FFF2-40B4-BE49-F238E27FC236}">
                <a16:creationId xmlns:a16="http://schemas.microsoft.com/office/drawing/2014/main" id="{0C79D3F6-05E1-4131-B9D9-C0F4BD9E4FAA}"/>
              </a:ext>
            </a:extLst>
          </p:cNvPr>
          <p:cNvSpPr>
            <a:spLocks noGrp="1"/>
          </p:cNvSpPr>
          <p:nvPr>
            <p:ph type="body" sz="quarter" idx="27" hasCustomPrompt="1"/>
          </p:nvPr>
        </p:nvSpPr>
        <p:spPr>
          <a:xfrm>
            <a:off x="7194225" y="1936929"/>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5" name="Text Placeholder 12">
            <a:extLst>
              <a:ext uri="{FF2B5EF4-FFF2-40B4-BE49-F238E27FC236}">
                <a16:creationId xmlns:a16="http://schemas.microsoft.com/office/drawing/2014/main" id="{D1F77C14-2E3C-4224-9542-DA79EEBF0925}"/>
              </a:ext>
            </a:extLst>
          </p:cNvPr>
          <p:cNvSpPr>
            <a:spLocks noGrp="1"/>
          </p:cNvSpPr>
          <p:nvPr>
            <p:ph type="body" sz="quarter" idx="28" hasCustomPrompt="1"/>
          </p:nvPr>
        </p:nvSpPr>
        <p:spPr>
          <a:xfrm>
            <a:off x="7954718" y="2659103"/>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6" name="Text Placeholder 12">
            <a:extLst>
              <a:ext uri="{FF2B5EF4-FFF2-40B4-BE49-F238E27FC236}">
                <a16:creationId xmlns:a16="http://schemas.microsoft.com/office/drawing/2014/main" id="{D2EC7B1F-1092-45BA-90BF-836F58E71BCE}"/>
              </a:ext>
            </a:extLst>
          </p:cNvPr>
          <p:cNvSpPr>
            <a:spLocks noGrp="1"/>
          </p:cNvSpPr>
          <p:nvPr>
            <p:ph type="body" sz="quarter" idx="29" hasCustomPrompt="1"/>
          </p:nvPr>
        </p:nvSpPr>
        <p:spPr>
          <a:xfrm>
            <a:off x="7194225" y="2659103"/>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7" name="Text Placeholder 12">
            <a:extLst>
              <a:ext uri="{FF2B5EF4-FFF2-40B4-BE49-F238E27FC236}">
                <a16:creationId xmlns:a16="http://schemas.microsoft.com/office/drawing/2014/main" id="{6BCC6DF9-78EC-4146-9428-0C67F38ED557}"/>
              </a:ext>
            </a:extLst>
          </p:cNvPr>
          <p:cNvSpPr>
            <a:spLocks noGrp="1"/>
          </p:cNvSpPr>
          <p:nvPr>
            <p:ph type="body" sz="quarter" idx="30" hasCustomPrompt="1"/>
          </p:nvPr>
        </p:nvSpPr>
        <p:spPr>
          <a:xfrm>
            <a:off x="7954718" y="3381277"/>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38" name="Text Placeholder 12">
            <a:extLst>
              <a:ext uri="{FF2B5EF4-FFF2-40B4-BE49-F238E27FC236}">
                <a16:creationId xmlns:a16="http://schemas.microsoft.com/office/drawing/2014/main" id="{E1935742-67BB-4663-B947-A5FEE91E1203}"/>
              </a:ext>
            </a:extLst>
          </p:cNvPr>
          <p:cNvSpPr>
            <a:spLocks noGrp="1"/>
          </p:cNvSpPr>
          <p:nvPr>
            <p:ph type="body" sz="quarter" idx="31" hasCustomPrompt="1"/>
          </p:nvPr>
        </p:nvSpPr>
        <p:spPr>
          <a:xfrm>
            <a:off x="7194225" y="3381277"/>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
        <p:nvSpPr>
          <p:cNvPr id="39" name="Text Placeholder 12">
            <a:extLst>
              <a:ext uri="{FF2B5EF4-FFF2-40B4-BE49-F238E27FC236}">
                <a16:creationId xmlns:a16="http://schemas.microsoft.com/office/drawing/2014/main" id="{B9C73453-6F2E-4449-8AEE-E0EE448C40DC}"/>
              </a:ext>
            </a:extLst>
          </p:cNvPr>
          <p:cNvSpPr>
            <a:spLocks noGrp="1"/>
          </p:cNvSpPr>
          <p:nvPr>
            <p:ph type="body" sz="quarter" idx="32" hasCustomPrompt="1"/>
          </p:nvPr>
        </p:nvSpPr>
        <p:spPr>
          <a:xfrm>
            <a:off x="7954718" y="4103451"/>
            <a:ext cx="2307871"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Chapter title</a:t>
            </a:r>
          </a:p>
        </p:txBody>
      </p:sp>
      <p:sp>
        <p:nvSpPr>
          <p:cNvPr id="40" name="Text Placeholder 12">
            <a:extLst>
              <a:ext uri="{FF2B5EF4-FFF2-40B4-BE49-F238E27FC236}">
                <a16:creationId xmlns:a16="http://schemas.microsoft.com/office/drawing/2014/main" id="{1EF09EED-C812-465C-A0B7-843FCD8ECF0E}"/>
              </a:ext>
            </a:extLst>
          </p:cNvPr>
          <p:cNvSpPr>
            <a:spLocks noGrp="1"/>
          </p:cNvSpPr>
          <p:nvPr>
            <p:ph type="body" sz="quarter" idx="33" hasCustomPrompt="1"/>
          </p:nvPr>
        </p:nvSpPr>
        <p:spPr>
          <a:xfrm>
            <a:off x="7194225" y="4103451"/>
            <a:ext cx="494064" cy="369332"/>
          </a:xfrm>
        </p:spPr>
        <p:txBody>
          <a:bodyPr wrap="square" lIns="0" tIns="0" rIns="0" bIns="0">
            <a:spAutoFit/>
          </a:bodyPr>
          <a:lstStyle>
            <a:lvl1pPr marL="0" indent="0">
              <a:lnSpc>
                <a:spcPct val="100000"/>
              </a:lnSpc>
              <a:spcBef>
                <a:spcPts val="0"/>
              </a:spcBef>
              <a:buNone/>
              <a:defRPr lang="en-US" sz="2400" kern="1200" dirty="0">
                <a:solidFill>
                  <a:schemeClr val="bg1"/>
                </a:solidFill>
                <a:latin typeface="Franklin Gothic Book" charset="0"/>
                <a:ea typeface="Franklin Gothic Book" charset="0"/>
                <a:cs typeface="Franklin Gothic Book" charset="0"/>
              </a:defRPr>
            </a:lvl1pPr>
            <a:lvl2pPr>
              <a:buNone/>
              <a:defRPr lang="en-US" sz="6251" kern="1200" dirty="0" smtClean="0">
                <a:solidFill>
                  <a:schemeClr val="bg1"/>
                </a:solidFill>
                <a:latin typeface="Franklin Gothic Book" charset="0"/>
                <a:ea typeface="Franklin Gothic Book" charset="0"/>
                <a:cs typeface="Franklin Gothic Book" charset="0"/>
              </a:defRPr>
            </a:lvl2pPr>
            <a:lvl3pPr>
              <a:buNone/>
              <a:defRPr lang="en-US" sz="6251" kern="1200" dirty="0" smtClean="0">
                <a:solidFill>
                  <a:schemeClr val="bg1"/>
                </a:solidFill>
                <a:latin typeface="Franklin Gothic Book" charset="0"/>
                <a:ea typeface="Franklin Gothic Book" charset="0"/>
                <a:cs typeface="Franklin Gothic Book" charset="0"/>
              </a:defRPr>
            </a:lvl3pPr>
            <a:lvl4pPr>
              <a:buNone/>
              <a:defRPr lang="en-US" sz="6251" kern="1200" dirty="0" smtClean="0">
                <a:solidFill>
                  <a:schemeClr val="bg1"/>
                </a:solidFill>
                <a:latin typeface="Franklin Gothic Book" charset="0"/>
                <a:ea typeface="Franklin Gothic Book" charset="0"/>
                <a:cs typeface="Franklin Gothic Book" charset="0"/>
              </a:defRPr>
            </a:lvl4pPr>
            <a:lvl5pPr>
              <a:buNone/>
              <a:defRPr lang="en-IN" sz="6251" kern="1200" dirty="0">
                <a:solidFill>
                  <a:schemeClr val="bg1"/>
                </a:solidFill>
                <a:latin typeface="Franklin Gothic Book" charset="0"/>
                <a:ea typeface="Franklin Gothic Book" charset="0"/>
                <a:cs typeface="Franklin Gothic Book" charset="0"/>
              </a:defRPr>
            </a:lvl5pPr>
          </a:lstStyle>
          <a:p>
            <a:pPr lvl="0"/>
            <a:r>
              <a:rPr lang="en-US"/>
              <a:t>XX</a:t>
            </a:r>
          </a:p>
        </p:txBody>
      </p:sp>
    </p:spTree>
    <p:extLst>
      <p:ext uri="{BB962C8B-B14F-4D97-AF65-F5344CB8AC3E}">
        <p14:creationId xmlns:p14="http://schemas.microsoft.com/office/powerpoint/2010/main" val="2206005317"/>
      </p:ext>
    </p:extLst>
  </p:cSld>
  <p:clrMapOvr>
    <a:masterClrMapping/>
  </p:clrMapOvr>
  <p:extLst>
    <p:ext uri="{DCECCB84-F9BA-43D5-87BE-67443E8EF086}">
      <p15:sldGuideLst xmlns:p15="http://schemas.microsoft.com/office/powerpoint/2012/main">
        <p15:guide id="1" orient="horz" pos="4297" userDrawn="1">
          <p15:clr>
            <a:srgbClr val="FBAE40"/>
          </p15:clr>
        </p15:guide>
        <p15:guide id="2" pos="7499" userDrawn="1">
          <p15:clr>
            <a:srgbClr val="FBAE40"/>
          </p15:clr>
        </p15:guide>
        <p15:guide id="3" pos="627" userDrawn="1">
          <p15:clr>
            <a:srgbClr val="FBAE40"/>
          </p15:clr>
        </p15:guide>
        <p15:guide id="4" orient="horz" pos="963" userDrawn="1">
          <p15:clr>
            <a:srgbClr val="FBAE40"/>
          </p15:clr>
        </p15:guide>
        <p15:guide id="5" orient="horz" pos="646" userDrawn="1">
          <p15:clr>
            <a:srgbClr val="FBAE40"/>
          </p15:clr>
        </p15:guide>
        <p15:guide id="6" orient="horz" pos="1644" userDrawn="1">
          <p15:clr>
            <a:srgbClr val="FBAE40"/>
          </p15:clr>
        </p15:guide>
        <p15:guide id="7" orient="horz" pos="7971" userDrawn="1">
          <p15:clr>
            <a:srgbClr val="FBAE40"/>
          </p15:clr>
        </p15:guide>
        <p15:guide id="8" pos="1465" userDrawn="1">
          <p15:clr>
            <a:srgbClr val="FBAE40"/>
          </p15:clr>
        </p15:guide>
        <p15:guide id="9" pos="1828" userDrawn="1">
          <p15:clr>
            <a:srgbClr val="FBAE40"/>
          </p15:clr>
        </p15:guide>
        <p15:guide id="10" pos="2645" userDrawn="1">
          <p15:clr>
            <a:srgbClr val="FBAE40"/>
          </p15:clr>
        </p15:guide>
        <p15:guide id="11" pos="3007" userDrawn="1">
          <p15:clr>
            <a:srgbClr val="FBAE40"/>
          </p15:clr>
        </p15:guide>
        <p15:guide id="12" pos="3847" userDrawn="1">
          <p15:clr>
            <a:srgbClr val="FBAE40"/>
          </p15:clr>
        </p15:guide>
        <p15:guide id="13" pos="4232" userDrawn="1">
          <p15:clr>
            <a:srgbClr val="FBAE40"/>
          </p15:clr>
        </p15:guide>
        <p15:guide id="14" pos="5071" userDrawn="1">
          <p15:clr>
            <a:srgbClr val="FBAE40"/>
          </p15:clr>
        </p15:guide>
        <p15:guide id="15" pos="5457" userDrawn="1">
          <p15:clr>
            <a:srgbClr val="FBAE40"/>
          </p15:clr>
        </p15:guide>
        <p15:guide id="16" pos="6273" userDrawn="1">
          <p15:clr>
            <a:srgbClr val="FBAE40"/>
          </p15:clr>
        </p15:guide>
        <p15:guide id="17" pos="6659" userDrawn="1">
          <p15:clr>
            <a:srgbClr val="FBAE40"/>
          </p15:clr>
        </p15:guide>
        <p15:guide id="18" pos="7861" userDrawn="1">
          <p15:clr>
            <a:srgbClr val="FBAE40"/>
          </p15:clr>
        </p15:guide>
        <p15:guide id="19" pos="8700" userDrawn="1">
          <p15:clr>
            <a:srgbClr val="FBAE40"/>
          </p15:clr>
        </p15:guide>
        <p15:guide id="20" pos="9063" userDrawn="1">
          <p15:clr>
            <a:srgbClr val="FBAE40"/>
          </p15:clr>
        </p15:guide>
        <p15:guide id="21" pos="9903" userDrawn="1">
          <p15:clr>
            <a:srgbClr val="FBAE40"/>
          </p15:clr>
        </p15:guide>
        <p15:guide id="22" pos="10288" userDrawn="1">
          <p15:clr>
            <a:srgbClr val="FBAE40"/>
          </p15:clr>
        </p15:guide>
        <p15:guide id="23" pos="11104" userDrawn="1">
          <p15:clr>
            <a:srgbClr val="FBAE40"/>
          </p15:clr>
        </p15:guide>
        <p15:guide id="24" pos="11491" userDrawn="1">
          <p15:clr>
            <a:srgbClr val="FBAE40"/>
          </p15:clr>
        </p15:guide>
        <p15:guide id="25" pos="12307" userDrawn="1">
          <p15:clr>
            <a:srgbClr val="FBAE40"/>
          </p15:clr>
        </p15:guide>
        <p15:guide id="26" pos="12669" userDrawn="1">
          <p15:clr>
            <a:srgbClr val="FBAE40"/>
          </p15:clr>
        </p15:guide>
        <p15:guide id="27" pos="13531" userDrawn="1">
          <p15:clr>
            <a:srgbClr val="FBAE40"/>
          </p15:clr>
        </p15:guide>
        <p15:guide id="28" pos="13895" userDrawn="1">
          <p15:clr>
            <a:srgbClr val="FBAE40"/>
          </p15:clr>
        </p15:guide>
        <p15:guide id="29" pos="14756" userDrawn="1">
          <p15:clr>
            <a:srgbClr val="FBAE40"/>
          </p15:clr>
        </p15:guide>
        <p15:guide id="30" orient="horz" pos="1304" userDrawn="1">
          <p15:clr>
            <a:srgbClr val="FBAE40"/>
          </p15:clr>
        </p15:guide>
        <p15:guide id="31" orient="horz" pos="1984" userDrawn="1">
          <p15:clr>
            <a:srgbClr val="FBAE40"/>
          </p15:clr>
        </p15:guide>
        <p15:guide id="32" orient="horz" pos="2302" userDrawn="1">
          <p15:clr>
            <a:srgbClr val="FBAE40"/>
          </p15:clr>
        </p15:guide>
        <p15:guide id="33" orient="horz" pos="2642" userDrawn="1">
          <p15:clr>
            <a:srgbClr val="FBAE40"/>
          </p15:clr>
        </p15:guide>
        <p15:guide id="34" orient="horz" pos="2982" userDrawn="1">
          <p15:clr>
            <a:srgbClr val="FBAE40"/>
          </p15:clr>
        </p15:guide>
        <p15:guide id="35" orient="horz" pos="3322" userDrawn="1">
          <p15:clr>
            <a:srgbClr val="FBAE40"/>
          </p15:clr>
        </p15:guide>
        <p15:guide id="36" orient="horz" pos="3617" userDrawn="1">
          <p15:clr>
            <a:srgbClr val="FBAE40"/>
          </p15:clr>
        </p15:guide>
        <p15:guide id="37" orient="horz" pos="3980" userDrawn="1">
          <p15:clr>
            <a:srgbClr val="FBAE40"/>
          </p15:clr>
        </p15:guide>
        <p15:guide id="38" orient="horz" pos="4638" userDrawn="1">
          <p15:clr>
            <a:srgbClr val="FBAE40"/>
          </p15:clr>
        </p15:guide>
        <p15:guide id="39" orient="horz" pos="4955" userDrawn="1">
          <p15:clr>
            <a:srgbClr val="FBAE40"/>
          </p15:clr>
        </p15:guide>
        <p15:guide id="40" orient="horz" pos="5318" userDrawn="1">
          <p15:clr>
            <a:srgbClr val="FBAE40"/>
          </p15:clr>
        </p15:guide>
        <p15:guide id="41" orient="horz" pos="5635" userDrawn="1">
          <p15:clr>
            <a:srgbClr val="FBAE40"/>
          </p15:clr>
        </p15:guide>
        <p15:guide id="42" orient="horz" pos="5976" userDrawn="1">
          <p15:clr>
            <a:srgbClr val="FBAE40"/>
          </p15:clr>
        </p15:guide>
        <p15:guide id="43" orient="horz" pos="6293" userDrawn="1">
          <p15:clr>
            <a:srgbClr val="FBAE40"/>
          </p15:clr>
        </p15:guide>
        <p15:guide id="44" orient="horz" pos="6656" userDrawn="1">
          <p15:clr>
            <a:srgbClr val="FBAE40"/>
          </p15:clr>
        </p15:guide>
        <p15:guide id="45" orient="horz" pos="6974" userDrawn="1">
          <p15:clr>
            <a:srgbClr val="FBAE40"/>
          </p15:clr>
        </p15:guide>
        <p15:guide id="46" orient="horz" pos="7314" userDrawn="1">
          <p15:clr>
            <a:srgbClr val="FBAE40"/>
          </p15:clr>
        </p15:guide>
        <p15:guide id="47" orient="horz" pos="7631" userDrawn="1">
          <p15:clr>
            <a:srgbClr val="FBAE40"/>
          </p15:clr>
        </p15:guide>
        <p15:guide id="48" orient="horz" pos="828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7_Thank you Slide_V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FAEF9B-D5DD-43E7-9BA9-08D7B64611F8}"/>
              </a:ext>
            </a:extLst>
          </p:cNvPr>
          <p:cNvCxnSpPr>
            <a:cxnSpLocks/>
          </p:cNvCxnSpPr>
          <p:nvPr userDrawn="1"/>
        </p:nvCxnSpPr>
        <p:spPr>
          <a:xfrm>
            <a:off x="3377627" y="512762"/>
            <a:ext cx="8335711" cy="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98462E02-C8B3-4C46-8248-E32D72EC5D06}"/>
              </a:ext>
            </a:extLst>
          </p:cNvPr>
          <p:cNvSpPr>
            <a:spLocks noGrp="1"/>
          </p:cNvSpPr>
          <p:nvPr>
            <p:ph type="body" sz="quarter" idx="11" hasCustomPrompt="1"/>
          </p:nvPr>
        </p:nvSpPr>
        <p:spPr>
          <a:xfrm>
            <a:off x="2405355" y="3068962"/>
            <a:ext cx="9307983" cy="276999"/>
          </a:xfrm>
        </p:spPr>
        <p:txBody>
          <a:bodyPr wrap="square" lIns="0" tIns="0" rIns="0" bIns="0">
            <a:spAutoFit/>
          </a:bodyPr>
          <a:lstStyle>
            <a:lvl1pPr marL="0" indent="0">
              <a:lnSpc>
                <a:spcPct val="100000"/>
              </a:lnSpc>
              <a:spcBef>
                <a:spcPts val="0"/>
              </a:spcBef>
              <a:buNone/>
              <a:defRPr lang="en-US" sz="18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35" name="TextBox 34">
            <a:extLst>
              <a:ext uri="{FF2B5EF4-FFF2-40B4-BE49-F238E27FC236}">
                <a16:creationId xmlns:a16="http://schemas.microsoft.com/office/drawing/2014/main" id="{C881E20D-B6BD-4EA2-938B-97C1129EBDBB}"/>
              </a:ext>
            </a:extLst>
          </p:cNvPr>
          <p:cNvSpPr txBox="1"/>
          <p:nvPr userDrawn="1"/>
        </p:nvSpPr>
        <p:spPr>
          <a:xfrm>
            <a:off x="5157353" y="681176"/>
            <a:ext cx="6555985" cy="1731243"/>
          </a:xfrm>
          <a:prstGeom prst="rect">
            <a:avLst/>
          </a:prstGeom>
          <a:noFill/>
        </p:spPr>
        <p:txBody>
          <a:bodyPr wrap="square" lIns="0" tIns="0" rIns="0" bIns="0" rtlCol="0">
            <a:spAutoFit/>
          </a:bodyPr>
          <a:lstStyle/>
          <a:p>
            <a:pPr algn="r"/>
            <a:r>
              <a:rPr lang="en-US" sz="11250">
                <a:solidFill>
                  <a:schemeClr val="accent1"/>
                </a:solidFill>
                <a:latin typeface="Franklin Gothic Book" charset="0"/>
                <a:ea typeface="Franklin Gothic Book" charset="0"/>
                <a:cs typeface="Franklin Gothic Book" charset="0"/>
              </a:rPr>
              <a:t>Thank You</a:t>
            </a:r>
          </a:p>
        </p:txBody>
      </p:sp>
      <p:sp>
        <p:nvSpPr>
          <p:cNvPr id="38" name="TextBox 37">
            <a:extLst>
              <a:ext uri="{FF2B5EF4-FFF2-40B4-BE49-F238E27FC236}">
                <a16:creationId xmlns:a16="http://schemas.microsoft.com/office/drawing/2014/main" id="{AF2C6E9D-758D-4A6B-9A4E-CD7CFA9F21AD}"/>
              </a:ext>
            </a:extLst>
          </p:cNvPr>
          <p:cNvSpPr txBox="1"/>
          <p:nvPr userDrawn="1"/>
        </p:nvSpPr>
        <p:spPr>
          <a:xfrm>
            <a:off x="9904059" y="5728129"/>
            <a:ext cx="1809278" cy="338554"/>
          </a:xfrm>
          <a:prstGeom prst="rect">
            <a:avLst/>
          </a:prstGeom>
          <a:noFill/>
        </p:spPr>
        <p:txBody>
          <a:bodyPr wrap="none" rtlCol="0">
            <a:spAutoFit/>
          </a:bodyPr>
          <a:lstStyle/>
          <a:p>
            <a:pPr algn="r"/>
            <a:r>
              <a:rPr lang="en-US" sz="1600">
                <a:solidFill>
                  <a:schemeClr val="accent1"/>
                </a:solidFill>
                <a:latin typeface="Franklin Gothic Book" charset="0"/>
                <a:ea typeface="Franklin Gothic Book" charset="0"/>
                <a:cs typeface="Franklin Gothic Book" charset="0"/>
              </a:rPr>
              <a:t>www.tripleline.com</a:t>
            </a:r>
          </a:p>
        </p:txBody>
      </p:sp>
      <p:cxnSp>
        <p:nvCxnSpPr>
          <p:cNvPr id="41" name="Straight Connector 40">
            <a:extLst>
              <a:ext uri="{FF2B5EF4-FFF2-40B4-BE49-F238E27FC236}">
                <a16:creationId xmlns:a16="http://schemas.microsoft.com/office/drawing/2014/main" id="{209EC767-59F6-4C29-A752-D0F859B3954C}"/>
              </a:ext>
            </a:extLst>
          </p:cNvPr>
          <p:cNvCxnSpPr>
            <a:cxnSpLocks/>
          </p:cNvCxnSpPr>
          <p:nvPr userDrawn="1"/>
        </p:nvCxnSpPr>
        <p:spPr>
          <a:xfrm>
            <a:off x="496919" y="6093619"/>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8FDB84-E49F-4625-9299-077B296D015C}"/>
              </a:ext>
            </a:extLst>
          </p:cNvPr>
          <p:cNvCxnSpPr>
            <a:cxnSpLocks/>
          </p:cNvCxnSpPr>
          <p:nvPr userDrawn="1"/>
        </p:nvCxnSpPr>
        <p:spPr>
          <a:xfrm>
            <a:off x="496919" y="3501318"/>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CF24AF-04ED-4A37-8ACF-28E670AA8B77}"/>
              </a:ext>
            </a:extLst>
          </p:cNvPr>
          <p:cNvCxnSpPr>
            <a:cxnSpLocks/>
          </p:cNvCxnSpPr>
          <p:nvPr userDrawn="1"/>
        </p:nvCxnSpPr>
        <p:spPr>
          <a:xfrm>
            <a:off x="496919" y="4041068"/>
            <a:ext cx="1121641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9352C37B-9E53-4FF7-88C9-5B76F693D6AA}"/>
              </a:ext>
            </a:extLst>
          </p:cNvPr>
          <p:cNvSpPr txBox="1"/>
          <p:nvPr userDrawn="1"/>
        </p:nvSpPr>
        <p:spPr>
          <a:xfrm>
            <a:off x="515178" y="3068962"/>
            <a:ext cx="551433" cy="138499"/>
          </a:xfrm>
          <a:prstGeom prst="rect">
            <a:avLst/>
          </a:prstGeom>
          <a:noFill/>
        </p:spPr>
        <p:txBody>
          <a:bodyPr wrap="none" lIns="0" tIns="0" rIns="0" bIns="0" rtlCol="0">
            <a:spAutoFit/>
          </a:bodyPr>
          <a:lstStyle/>
          <a:p>
            <a:r>
              <a:rPr lang="en-US" sz="900">
                <a:solidFill>
                  <a:schemeClr val="accent1"/>
                </a:solidFill>
                <a:latin typeface="Franklin Gothic Book" charset="0"/>
                <a:ea typeface="Franklin Gothic Book" charset="0"/>
                <a:cs typeface="Franklin Gothic Book" charset="0"/>
              </a:rPr>
              <a:t>Presenters:</a:t>
            </a:r>
          </a:p>
        </p:txBody>
      </p:sp>
      <p:sp>
        <p:nvSpPr>
          <p:cNvPr id="48" name="Text Placeholder 12">
            <a:extLst>
              <a:ext uri="{FF2B5EF4-FFF2-40B4-BE49-F238E27FC236}">
                <a16:creationId xmlns:a16="http://schemas.microsoft.com/office/drawing/2014/main" id="{6C41B66A-3A72-472C-B207-DE1467583D3D}"/>
              </a:ext>
            </a:extLst>
          </p:cNvPr>
          <p:cNvSpPr>
            <a:spLocks noGrp="1"/>
          </p:cNvSpPr>
          <p:nvPr>
            <p:ph type="body" sz="quarter" idx="15" hasCustomPrompt="1"/>
          </p:nvPr>
        </p:nvSpPr>
        <p:spPr>
          <a:xfrm>
            <a:off x="2405355" y="3645024"/>
            <a:ext cx="9307983" cy="276999"/>
          </a:xfrm>
        </p:spPr>
        <p:txBody>
          <a:bodyPr wrap="square" lIns="0" tIns="0" rIns="0" bIns="0">
            <a:spAutoFit/>
          </a:bodyPr>
          <a:lstStyle>
            <a:lvl1pPr marL="0" indent="0">
              <a:lnSpc>
                <a:spcPct val="100000"/>
              </a:lnSpc>
              <a:spcBef>
                <a:spcPts val="0"/>
              </a:spcBef>
              <a:buNone/>
              <a:defRPr lang="en-US" sz="18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49" name="TextBox 48">
            <a:extLst>
              <a:ext uri="{FF2B5EF4-FFF2-40B4-BE49-F238E27FC236}">
                <a16:creationId xmlns:a16="http://schemas.microsoft.com/office/drawing/2014/main" id="{D2BB6F5F-5554-4884-A7B1-6672500BF4A7}"/>
              </a:ext>
            </a:extLst>
          </p:cNvPr>
          <p:cNvSpPr txBox="1"/>
          <p:nvPr userDrawn="1"/>
        </p:nvSpPr>
        <p:spPr>
          <a:xfrm>
            <a:off x="515177" y="3645024"/>
            <a:ext cx="629981" cy="138499"/>
          </a:xfrm>
          <a:prstGeom prst="rect">
            <a:avLst/>
          </a:prstGeom>
          <a:noFill/>
        </p:spPr>
        <p:txBody>
          <a:bodyPr wrap="none" lIns="0" tIns="0" rIns="0" bIns="0" rtlCol="0">
            <a:spAutoFit/>
          </a:bodyPr>
          <a:lstStyle/>
          <a:p>
            <a:r>
              <a:rPr lang="en-US" sz="900">
                <a:solidFill>
                  <a:schemeClr val="accent1"/>
                </a:solidFill>
                <a:latin typeface="Franklin Gothic Book" charset="0"/>
                <a:ea typeface="Franklin Gothic Book" charset="0"/>
                <a:cs typeface="Franklin Gothic Book" charset="0"/>
              </a:rPr>
              <a:t>Contributors:</a:t>
            </a:r>
          </a:p>
        </p:txBody>
      </p:sp>
      <p:sp>
        <p:nvSpPr>
          <p:cNvPr id="50" name="Text Placeholder 12">
            <a:extLst>
              <a:ext uri="{FF2B5EF4-FFF2-40B4-BE49-F238E27FC236}">
                <a16:creationId xmlns:a16="http://schemas.microsoft.com/office/drawing/2014/main" id="{FC8CAE9D-533C-4828-A3B6-F6A65438C078}"/>
              </a:ext>
            </a:extLst>
          </p:cNvPr>
          <p:cNvSpPr>
            <a:spLocks noGrp="1"/>
          </p:cNvSpPr>
          <p:nvPr>
            <p:ph type="body" sz="quarter" idx="16" hasCustomPrompt="1"/>
          </p:nvPr>
        </p:nvSpPr>
        <p:spPr>
          <a:xfrm>
            <a:off x="2405355" y="4190154"/>
            <a:ext cx="9307983" cy="276999"/>
          </a:xfrm>
        </p:spPr>
        <p:txBody>
          <a:bodyPr wrap="square" lIns="0" tIns="0" rIns="0" bIns="0">
            <a:spAutoFit/>
          </a:bodyPr>
          <a:lstStyle>
            <a:lvl1pPr marL="269875" indent="-269875">
              <a:lnSpc>
                <a:spcPct val="100000"/>
              </a:lnSpc>
              <a:spcBef>
                <a:spcPts val="500"/>
              </a:spcBef>
              <a:buClr>
                <a:schemeClr val="accent5"/>
              </a:buClr>
              <a:buSzPct val="120000"/>
              <a:buFont typeface="Arial" panose="020B0604020202020204" pitchFamily="34" charset="0"/>
              <a:buChar char="•"/>
              <a:defRPr lang="en-US" sz="1800" kern="1200" dirty="0">
                <a:solidFill>
                  <a:schemeClr val="accent1"/>
                </a:solidFill>
                <a:latin typeface="Franklin Gothic Book" charset="0"/>
                <a:ea typeface="Franklin Gothic Book" charset="0"/>
                <a:cs typeface="Franklin Gothic Book" charset="0"/>
              </a:defRPr>
            </a:lvl1pPr>
            <a:lvl2pPr>
              <a:buNone/>
              <a:defRPr lang="en-US" sz="6250" kern="1200" dirty="0" smtClean="0">
                <a:solidFill>
                  <a:schemeClr val="bg1"/>
                </a:solidFill>
                <a:latin typeface="Franklin Gothic Book" charset="0"/>
                <a:ea typeface="Franklin Gothic Book" charset="0"/>
                <a:cs typeface="Franklin Gothic Book" charset="0"/>
              </a:defRPr>
            </a:lvl2pPr>
            <a:lvl3pPr>
              <a:buNone/>
              <a:defRPr lang="en-US" sz="6250" kern="1200" dirty="0" smtClean="0">
                <a:solidFill>
                  <a:schemeClr val="bg1"/>
                </a:solidFill>
                <a:latin typeface="Franklin Gothic Book" charset="0"/>
                <a:ea typeface="Franklin Gothic Book" charset="0"/>
                <a:cs typeface="Franklin Gothic Book" charset="0"/>
              </a:defRPr>
            </a:lvl3pPr>
            <a:lvl4pPr>
              <a:buNone/>
              <a:defRPr lang="en-US" sz="6250" kern="1200" dirty="0" smtClean="0">
                <a:solidFill>
                  <a:schemeClr val="bg1"/>
                </a:solidFill>
                <a:latin typeface="Franklin Gothic Book" charset="0"/>
                <a:ea typeface="Franklin Gothic Book" charset="0"/>
                <a:cs typeface="Franklin Gothic Book" charset="0"/>
              </a:defRPr>
            </a:lvl4pPr>
            <a:lvl5pPr>
              <a:buNone/>
              <a:defRPr lang="en-IN" sz="6250" kern="1200" dirty="0">
                <a:solidFill>
                  <a:schemeClr val="bg1"/>
                </a:solidFill>
                <a:latin typeface="Franklin Gothic Book" charset="0"/>
                <a:ea typeface="Franklin Gothic Book" charset="0"/>
                <a:cs typeface="Franklin Gothic Book" charset="0"/>
              </a:defRPr>
            </a:lvl5pPr>
          </a:lstStyle>
          <a:p>
            <a:pPr lvl="0"/>
            <a:r>
              <a:rPr lang="en-US"/>
              <a:t>Edit text here</a:t>
            </a:r>
          </a:p>
        </p:txBody>
      </p:sp>
      <p:sp>
        <p:nvSpPr>
          <p:cNvPr id="51" name="TextBox 50">
            <a:extLst>
              <a:ext uri="{FF2B5EF4-FFF2-40B4-BE49-F238E27FC236}">
                <a16:creationId xmlns:a16="http://schemas.microsoft.com/office/drawing/2014/main" id="{082BD180-09A7-44E1-9899-E932444EB004}"/>
              </a:ext>
            </a:extLst>
          </p:cNvPr>
          <p:cNvSpPr txBox="1"/>
          <p:nvPr userDrawn="1"/>
        </p:nvSpPr>
        <p:spPr>
          <a:xfrm>
            <a:off x="515177" y="4190154"/>
            <a:ext cx="609141" cy="138499"/>
          </a:xfrm>
          <a:prstGeom prst="rect">
            <a:avLst/>
          </a:prstGeom>
          <a:noFill/>
        </p:spPr>
        <p:txBody>
          <a:bodyPr wrap="none" lIns="0" tIns="0" rIns="0" bIns="0" rtlCol="0">
            <a:spAutoFit/>
          </a:bodyPr>
          <a:lstStyle/>
          <a:p>
            <a:r>
              <a:rPr lang="en-US" sz="900">
                <a:solidFill>
                  <a:schemeClr val="accent1"/>
                </a:solidFill>
                <a:latin typeface="Franklin Gothic Book" charset="0"/>
                <a:ea typeface="Franklin Gothic Book" charset="0"/>
                <a:cs typeface="Franklin Gothic Book" charset="0"/>
              </a:rPr>
              <a:t>References: </a:t>
            </a:r>
          </a:p>
        </p:txBody>
      </p:sp>
      <p:sp>
        <p:nvSpPr>
          <p:cNvPr id="52" name="TextBox 51">
            <a:extLst>
              <a:ext uri="{FF2B5EF4-FFF2-40B4-BE49-F238E27FC236}">
                <a16:creationId xmlns:a16="http://schemas.microsoft.com/office/drawing/2014/main" id="{FAD8CD97-21D2-4EEC-A600-7FD39E31EA39}"/>
              </a:ext>
            </a:extLst>
          </p:cNvPr>
          <p:cNvSpPr txBox="1"/>
          <p:nvPr userDrawn="1"/>
        </p:nvSpPr>
        <p:spPr>
          <a:xfrm>
            <a:off x="11370930" y="6170966"/>
            <a:ext cx="342408" cy="192360"/>
          </a:xfrm>
          <a:prstGeom prst="rect">
            <a:avLst/>
          </a:prstGeom>
          <a:noFill/>
        </p:spPr>
        <p:txBody>
          <a:bodyPr wrap="square" lIns="0" tIns="0" rIns="0" bIns="0" rtlCol="0">
            <a:spAutoFit/>
          </a:bodyPr>
          <a:lstStyle/>
          <a:p>
            <a:pPr algn="r"/>
            <a:fld id="{B4D4D76B-3008-4635-86DB-97EA2AE842A4}" type="slidenum">
              <a:rPr lang="en-US" sz="1250" smtClean="0">
                <a:solidFill>
                  <a:schemeClr val="accent1"/>
                </a:solidFill>
                <a:latin typeface="Franklin Gothic Book" charset="0"/>
                <a:ea typeface="Franklin Gothic Book" charset="0"/>
                <a:cs typeface="Franklin Gothic Book" charset="0"/>
              </a:rPr>
              <a:t>‹#›</a:t>
            </a:fld>
            <a:endParaRPr lang="en-US" sz="1250">
              <a:solidFill>
                <a:schemeClr val="accent1"/>
              </a:solidFill>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3231662950"/>
      </p:ext>
    </p:extLst>
  </p:cSld>
  <p:clrMapOvr>
    <a:masterClrMapping/>
  </p:clrMapOvr>
  <p:extLst>
    <p:ext uri="{DCECCB84-F9BA-43D5-87BE-67443E8EF086}">
      <p15:sldGuideLst xmlns:p15="http://schemas.microsoft.com/office/powerpoint/2012/main">
        <p15:guide id="1" orient="horz" pos="4297">
          <p15:clr>
            <a:srgbClr val="FBAE40"/>
          </p15:clr>
        </p15:guide>
        <p15:guide id="2" pos="7498">
          <p15:clr>
            <a:srgbClr val="FBAE40"/>
          </p15:clr>
        </p15:guide>
        <p15:guide id="3" pos="626">
          <p15:clr>
            <a:srgbClr val="FBAE40"/>
          </p15:clr>
        </p15:guide>
        <p15:guide id="4" orient="horz" pos="963">
          <p15:clr>
            <a:srgbClr val="FBAE40"/>
          </p15:clr>
        </p15:guide>
        <p15:guide id="5" orient="horz" pos="646">
          <p15:clr>
            <a:srgbClr val="FBAE40"/>
          </p15:clr>
        </p15:guide>
        <p15:guide id="6" orient="horz" pos="1644">
          <p15:clr>
            <a:srgbClr val="FBAE40"/>
          </p15:clr>
        </p15:guide>
        <p15:guide id="7" orient="horz" pos="7971">
          <p15:clr>
            <a:srgbClr val="FBAE40"/>
          </p15:clr>
        </p15:guide>
        <p15:guide id="8" pos="1465">
          <p15:clr>
            <a:srgbClr val="FBAE40"/>
          </p15:clr>
        </p15:guide>
        <p15:guide id="9" pos="1828">
          <p15:clr>
            <a:srgbClr val="FBAE40"/>
          </p15:clr>
        </p15:guide>
        <p15:guide id="10" pos="2645">
          <p15:clr>
            <a:srgbClr val="FBAE40"/>
          </p15:clr>
        </p15:guide>
        <p15:guide id="11" pos="3007">
          <p15:clr>
            <a:srgbClr val="FBAE40"/>
          </p15:clr>
        </p15:guide>
        <p15:guide id="12" pos="3847">
          <p15:clr>
            <a:srgbClr val="FBAE40"/>
          </p15:clr>
        </p15:guide>
        <p15:guide id="13" pos="4232">
          <p15:clr>
            <a:srgbClr val="FBAE40"/>
          </p15:clr>
        </p15:guide>
        <p15:guide id="14" pos="5071">
          <p15:clr>
            <a:srgbClr val="FBAE40"/>
          </p15:clr>
        </p15:guide>
        <p15:guide id="15" pos="5457">
          <p15:clr>
            <a:srgbClr val="FBAE40"/>
          </p15:clr>
        </p15:guide>
        <p15:guide id="16" pos="6273">
          <p15:clr>
            <a:srgbClr val="FBAE40"/>
          </p15:clr>
        </p15:guide>
        <p15:guide id="17" pos="6659">
          <p15:clr>
            <a:srgbClr val="FBAE40"/>
          </p15:clr>
        </p15:guide>
        <p15:guide id="18" pos="7861">
          <p15:clr>
            <a:srgbClr val="FBAE40"/>
          </p15:clr>
        </p15:guide>
        <p15:guide id="19" pos="8700">
          <p15:clr>
            <a:srgbClr val="FBAE40"/>
          </p15:clr>
        </p15:guide>
        <p15:guide id="20" pos="9063">
          <p15:clr>
            <a:srgbClr val="FBAE40"/>
          </p15:clr>
        </p15:guide>
        <p15:guide id="21" pos="9902">
          <p15:clr>
            <a:srgbClr val="FBAE40"/>
          </p15:clr>
        </p15:guide>
        <p15:guide id="22" pos="10288">
          <p15:clr>
            <a:srgbClr val="FBAE40"/>
          </p15:clr>
        </p15:guide>
        <p15:guide id="23" pos="11104">
          <p15:clr>
            <a:srgbClr val="FBAE40"/>
          </p15:clr>
        </p15:guide>
        <p15:guide id="24" pos="11490">
          <p15:clr>
            <a:srgbClr val="FBAE40"/>
          </p15:clr>
        </p15:guide>
        <p15:guide id="25" pos="12306">
          <p15:clr>
            <a:srgbClr val="FBAE40"/>
          </p15:clr>
        </p15:guide>
        <p15:guide id="26" pos="12669">
          <p15:clr>
            <a:srgbClr val="FBAE40"/>
          </p15:clr>
        </p15:guide>
        <p15:guide id="27" pos="13531">
          <p15:clr>
            <a:srgbClr val="FBAE40"/>
          </p15:clr>
        </p15:guide>
        <p15:guide id="28" pos="13894">
          <p15:clr>
            <a:srgbClr val="FBAE40"/>
          </p15:clr>
        </p15:guide>
        <p15:guide id="29" pos="14756">
          <p15:clr>
            <a:srgbClr val="FBAE40"/>
          </p15:clr>
        </p15:guide>
        <p15:guide id="30" orient="horz" pos="1304">
          <p15:clr>
            <a:srgbClr val="FBAE40"/>
          </p15:clr>
        </p15:guide>
        <p15:guide id="31" orient="horz" pos="1984">
          <p15:clr>
            <a:srgbClr val="FBAE40"/>
          </p15:clr>
        </p15:guide>
        <p15:guide id="32" orient="horz" pos="2302">
          <p15:clr>
            <a:srgbClr val="FBAE40"/>
          </p15:clr>
        </p15:guide>
        <p15:guide id="33" orient="horz" pos="2642">
          <p15:clr>
            <a:srgbClr val="FBAE40"/>
          </p15:clr>
        </p15:guide>
        <p15:guide id="34" orient="horz" pos="2982">
          <p15:clr>
            <a:srgbClr val="FBAE40"/>
          </p15:clr>
        </p15:guide>
        <p15:guide id="35" orient="horz" pos="3322">
          <p15:clr>
            <a:srgbClr val="FBAE40"/>
          </p15:clr>
        </p15:guide>
        <p15:guide id="36" orient="horz" pos="3617">
          <p15:clr>
            <a:srgbClr val="FBAE40"/>
          </p15:clr>
        </p15:guide>
        <p15:guide id="37" orient="horz" pos="3980">
          <p15:clr>
            <a:srgbClr val="FBAE40"/>
          </p15:clr>
        </p15:guide>
        <p15:guide id="38" orient="horz" pos="4638">
          <p15:clr>
            <a:srgbClr val="FBAE40"/>
          </p15:clr>
        </p15:guide>
        <p15:guide id="39" orient="horz" pos="4955">
          <p15:clr>
            <a:srgbClr val="FBAE40"/>
          </p15:clr>
        </p15:guide>
        <p15:guide id="40" orient="horz" pos="5318">
          <p15:clr>
            <a:srgbClr val="FBAE40"/>
          </p15:clr>
        </p15:guide>
        <p15:guide id="41" orient="horz" pos="5635">
          <p15:clr>
            <a:srgbClr val="FBAE40"/>
          </p15:clr>
        </p15:guide>
        <p15:guide id="42" orient="horz" pos="5976">
          <p15:clr>
            <a:srgbClr val="FBAE40"/>
          </p15:clr>
        </p15:guide>
        <p15:guide id="43" orient="horz" pos="6293">
          <p15:clr>
            <a:srgbClr val="FBAE40"/>
          </p15:clr>
        </p15:guide>
        <p15:guide id="44" orient="horz" pos="6656">
          <p15:clr>
            <a:srgbClr val="FBAE40"/>
          </p15:clr>
        </p15:guide>
        <p15:guide id="45" orient="horz" pos="6974">
          <p15:clr>
            <a:srgbClr val="FBAE40"/>
          </p15:clr>
        </p15:guide>
        <p15:guide id="46" orient="horz" pos="7314">
          <p15:clr>
            <a:srgbClr val="FBAE40"/>
          </p15:clr>
        </p15:guide>
        <p15:guide id="47" orient="horz" pos="7631">
          <p15:clr>
            <a:srgbClr val="FBAE40"/>
          </p15:clr>
        </p15:guide>
        <p15:guide id="48" orient="horz" pos="828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8494-DD5D-1C4A-8BC4-77709CB34A2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4619AE-E578-0841-954B-3B73C3C2409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CB95C15-BED4-AC45-AE41-A13F784E22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70ADFC-66B4-F348-B7CE-6ACF186D9A50}"/>
              </a:ext>
            </a:extLst>
          </p:cNvPr>
          <p:cNvSpPr>
            <a:spLocks noGrp="1"/>
          </p:cNvSpPr>
          <p:nvPr>
            <p:ph type="sldNum" sz="quarter" idx="12"/>
          </p:nvPr>
        </p:nvSpPr>
        <p:spPr/>
        <p:txBody>
          <a:bodyPr/>
          <a:lstStyle/>
          <a:p>
            <a:fld id="{9278EEDD-A870-B048-8FCC-FD776CA3BB3A}" type="slidenum">
              <a:rPr lang="en-US" smtClean="0"/>
              <a:t>‹#›</a:t>
            </a:fld>
            <a:endParaRPr lang="en-US"/>
          </a:p>
        </p:txBody>
      </p:sp>
    </p:spTree>
    <p:extLst>
      <p:ext uri="{BB962C8B-B14F-4D97-AF65-F5344CB8AC3E}">
        <p14:creationId xmlns:p14="http://schemas.microsoft.com/office/powerpoint/2010/main" val="169098395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8EEDD-A870-B048-8FCC-FD776CA3BB3A}" type="slidenum">
              <a:rPr lang="en-US" smtClean="0"/>
              <a:t>‹#›</a:t>
            </a:fld>
            <a:endParaRPr lang="en-US"/>
          </a:p>
        </p:txBody>
      </p:sp>
    </p:spTree>
    <p:extLst>
      <p:ext uri="{BB962C8B-B14F-4D97-AF65-F5344CB8AC3E}">
        <p14:creationId xmlns:p14="http://schemas.microsoft.com/office/powerpoint/2010/main" val="1257159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742" r:id="rId80"/>
    <p:sldLayoutId id="2147483743" r:id="rId81"/>
    <p:sldLayoutId id="2147483744" r:id="rId82"/>
    <p:sldLayoutId id="2147483745" r:id="rId83"/>
    <p:sldLayoutId id="2147483746" r:id="rId84"/>
    <p:sldLayoutId id="2147483747" r:id="rId85"/>
    <p:sldLayoutId id="2147483748" r:id="rId86"/>
    <p:sldLayoutId id="2147483749" r:id="rId87"/>
    <p:sldLayoutId id="2147483750" r:id="rId88"/>
    <p:sldLayoutId id="2147483751" r:id="rId89"/>
    <p:sldLayoutId id="2147483752" r:id="rId90"/>
    <p:sldLayoutId id="2147483753" r:id="rId91"/>
  </p:sldLayoutIdLst>
  <p:hf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6"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6"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6"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7.svg"/><Relationship Id="rId4" Type="http://schemas.openxmlformats.org/officeDocument/2006/relationships/image" Target="../media/image18.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3739388-8BC7-2A56-380A-C62380CC4844}"/>
              </a:ext>
            </a:extLst>
          </p:cNvPr>
          <p:cNvSpPr/>
          <p:nvPr/>
        </p:nvSpPr>
        <p:spPr>
          <a:xfrm>
            <a:off x="-1" y="6299911"/>
            <a:ext cx="12192001" cy="5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id="{EA52E7E9-7713-028F-5D61-BB0026266D7A}"/>
              </a:ext>
            </a:extLst>
          </p:cNvPr>
          <p:cNvSpPr/>
          <p:nvPr/>
        </p:nvSpPr>
        <p:spPr>
          <a:xfrm>
            <a:off x="0" y="2914631"/>
            <a:ext cx="12192000" cy="59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itle 11">
            <a:extLst>
              <a:ext uri="{FF2B5EF4-FFF2-40B4-BE49-F238E27FC236}">
                <a16:creationId xmlns:a16="http://schemas.microsoft.com/office/drawing/2014/main" id="{3F47FE25-0716-1AD8-ED60-A5F78792CDD1}"/>
              </a:ext>
            </a:extLst>
          </p:cNvPr>
          <p:cNvSpPr>
            <a:spLocks noGrp="1"/>
          </p:cNvSpPr>
          <p:nvPr>
            <p:ph type="ctrTitle"/>
          </p:nvPr>
        </p:nvSpPr>
        <p:spPr>
          <a:xfrm>
            <a:off x="3218544" y="852253"/>
            <a:ext cx="8653611" cy="891268"/>
          </a:xfrm>
        </p:spPr>
        <p:txBody>
          <a:bodyPr>
            <a:normAutofit/>
          </a:bodyPr>
          <a:lstStyle/>
          <a:p>
            <a:r>
              <a:rPr lang="en-GB" sz="5400" b="1" dirty="0" err="1"/>
              <a:t>EAC</a:t>
            </a:r>
            <a:r>
              <a:rPr lang="en-GB" sz="5400" b="1" dirty="0"/>
              <a:t> </a:t>
            </a:r>
            <a:r>
              <a:rPr lang="en-GB" sz="5400" b="1" dirty="0" err="1"/>
              <a:t>NTB</a:t>
            </a:r>
            <a:r>
              <a:rPr lang="en-GB" sz="5400" b="1" dirty="0"/>
              <a:t> Reporting App</a:t>
            </a:r>
            <a:endParaRPr lang="en-ZA" b="0" dirty="0"/>
          </a:p>
        </p:txBody>
      </p:sp>
      <p:sp>
        <p:nvSpPr>
          <p:cNvPr id="2" name="Text Placeholder 1">
            <a:extLst>
              <a:ext uri="{FF2B5EF4-FFF2-40B4-BE49-F238E27FC236}">
                <a16:creationId xmlns:a16="http://schemas.microsoft.com/office/drawing/2014/main" id="{E665745E-648B-4ABA-86FC-4EC45750C3F2}"/>
              </a:ext>
            </a:extLst>
          </p:cNvPr>
          <p:cNvSpPr>
            <a:spLocks noGrp="1"/>
          </p:cNvSpPr>
          <p:nvPr>
            <p:ph type="subTitle" idx="1"/>
          </p:nvPr>
        </p:nvSpPr>
        <p:spPr>
          <a:xfrm>
            <a:off x="838201" y="3823242"/>
            <a:ext cx="10744199" cy="1450041"/>
          </a:xfrm>
        </p:spPr>
        <p:txBody>
          <a:bodyPr>
            <a:normAutofit fontScale="70000" lnSpcReduction="20000"/>
          </a:bodyPr>
          <a:lstStyle/>
          <a:p>
            <a:pPr>
              <a:lnSpc>
                <a:spcPct val="120000"/>
              </a:lnSpc>
            </a:pPr>
            <a:r>
              <a:rPr lang="en-ZA" sz="4000" dirty="0"/>
              <a:t>Project Component C: </a:t>
            </a:r>
            <a:br>
              <a:rPr lang="en-ZA" sz="4000" dirty="0"/>
            </a:br>
            <a:r>
              <a:rPr lang="en-ZA" sz="4000" dirty="0"/>
              <a:t>Development of an integrated </a:t>
            </a:r>
            <a:r>
              <a:rPr lang="en-ZA" sz="4000" dirty="0" err="1"/>
              <a:t>EAC</a:t>
            </a:r>
            <a:r>
              <a:rPr lang="en-ZA" sz="4000" dirty="0"/>
              <a:t> Wide </a:t>
            </a:r>
            <a:r>
              <a:rPr lang="en-ZA" sz="4000" dirty="0" err="1"/>
              <a:t>NTB</a:t>
            </a:r>
            <a:r>
              <a:rPr lang="en-ZA" sz="4000" dirty="0"/>
              <a:t> SMS/online reporting and monitoring mechanism  (An </a:t>
            </a:r>
            <a:r>
              <a:rPr lang="en-ZA" sz="4000" dirty="0" err="1"/>
              <a:t>NTB</a:t>
            </a:r>
            <a:r>
              <a:rPr lang="en-ZA" sz="4000" dirty="0"/>
              <a:t> Reporting APP)</a:t>
            </a:r>
            <a:endParaRPr lang="en-GB" sz="4000" dirty="0"/>
          </a:p>
        </p:txBody>
      </p:sp>
      <p:pic>
        <p:nvPicPr>
          <p:cNvPr id="6" name="Picture 4" descr="20th EAC Ordinary summit - Wikipedia">
            <a:extLst>
              <a:ext uri="{FF2B5EF4-FFF2-40B4-BE49-F238E27FC236}">
                <a16:creationId xmlns:a16="http://schemas.microsoft.com/office/drawing/2014/main" id="{1493D987-4CE9-4474-A28F-1A862F989AD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52928" y="232247"/>
            <a:ext cx="2303955" cy="2131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ACCFE4D-2804-4BBE-A195-1FC74699E627}"/>
              </a:ext>
            </a:extLst>
          </p:cNvPr>
          <p:cNvPicPr>
            <a:picLocks noChangeAspect="1"/>
          </p:cNvPicPr>
          <p:nvPr/>
        </p:nvPicPr>
        <p:blipFill>
          <a:blip r:embed="rId3"/>
          <a:stretch>
            <a:fillRect/>
          </a:stretch>
        </p:blipFill>
        <p:spPr>
          <a:xfrm>
            <a:off x="6256173" y="6305473"/>
            <a:ext cx="5935827" cy="552527"/>
          </a:xfrm>
          <a:prstGeom prst="rect">
            <a:avLst/>
          </a:prstGeom>
        </p:spPr>
      </p:pic>
      <p:sp>
        <p:nvSpPr>
          <p:cNvPr id="9" name="Text Placeholder 2">
            <a:extLst>
              <a:ext uri="{FF2B5EF4-FFF2-40B4-BE49-F238E27FC236}">
                <a16:creationId xmlns:a16="http://schemas.microsoft.com/office/drawing/2014/main" id="{DDE394BB-BE21-4F66-BBC8-BA1C4B9B899B}"/>
              </a:ext>
            </a:extLst>
          </p:cNvPr>
          <p:cNvSpPr txBox="1">
            <a:spLocks/>
          </p:cNvSpPr>
          <p:nvPr/>
        </p:nvSpPr>
        <p:spPr>
          <a:xfrm>
            <a:off x="2653347" y="2997926"/>
            <a:ext cx="8298657" cy="738664"/>
          </a:xfrm>
          <a:prstGeom prst="rect">
            <a:avLst/>
          </a:prstGeom>
        </p:spPr>
        <p:txBody>
          <a:bodyPr vert="horz" wrap="square" lIns="0" tIns="0" rIns="0" bIns="0" rtlCol="0">
            <a:spAutoFit/>
          </a:bodyPr>
          <a:lstStyle>
            <a:lvl1pPr marL="0" indent="0" algn="l" defTabSz="914332" rtl="0" eaLnBrk="1" latinLnBrk="0" hangingPunct="1">
              <a:lnSpc>
                <a:spcPct val="100000"/>
              </a:lnSpc>
              <a:spcBef>
                <a:spcPts val="0"/>
              </a:spcBef>
              <a:buFont typeface="Arial" panose="020B0604020202020204" pitchFamily="34" charset="0"/>
              <a:buNone/>
              <a:defRPr lang="en-US" sz="2400" kern="1200" dirty="0" smtClean="0">
                <a:solidFill>
                  <a:schemeClr val="bg1"/>
                </a:solidFill>
                <a:latin typeface="Franklin Gothic Book" charset="0"/>
                <a:ea typeface="Franklin Gothic Book" charset="0"/>
                <a:cs typeface="Franklin Gothic Book" charset="0"/>
              </a:defRPr>
            </a:lvl1pPr>
            <a:lvl2pPr marL="685750" indent="-228584" algn="l" defTabSz="914332" rtl="0" eaLnBrk="1" latinLnBrk="0" hangingPunct="1">
              <a:lnSpc>
                <a:spcPct val="90000"/>
              </a:lnSpc>
              <a:spcBef>
                <a:spcPts val="500"/>
              </a:spcBef>
              <a:buFont typeface="Arial" panose="020B0604020202020204" pitchFamily="34" charset="0"/>
              <a:buNone/>
              <a:defRPr lang="en-US" sz="6251" kern="1200" dirty="0" smtClean="0">
                <a:solidFill>
                  <a:schemeClr val="bg1"/>
                </a:solidFill>
                <a:latin typeface="Franklin Gothic Book" charset="0"/>
                <a:ea typeface="Franklin Gothic Book" charset="0"/>
                <a:cs typeface="Franklin Gothic Book" charset="0"/>
              </a:defRPr>
            </a:lvl2pPr>
            <a:lvl3pPr marL="1142914" indent="-228584" algn="l" defTabSz="914332" rtl="0" eaLnBrk="1" latinLnBrk="0" hangingPunct="1">
              <a:lnSpc>
                <a:spcPct val="90000"/>
              </a:lnSpc>
              <a:spcBef>
                <a:spcPts val="500"/>
              </a:spcBef>
              <a:buFont typeface="Arial" panose="020B0604020202020204" pitchFamily="34" charset="0"/>
              <a:buNone/>
              <a:defRPr lang="en-US" sz="6251" kern="1200" dirty="0" smtClean="0">
                <a:solidFill>
                  <a:schemeClr val="bg1"/>
                </a:solidFill>
                <a:latin typeface="Franklin Gothic Book" charset="0"/>
                <a:ea typeface="Franklin Gothic Book" charset="0"/>
                <a:cs typeface="Franklin Gothic Book" charset="0"/>
              </a:defRPr>
            </a:lvl3pPr>
            <a:lvl4pPr marL="1600080" indent="-228584" algn="l" defTabSz="914332" rtl="0" eaLnBrk="1" latinLnBrk="0" hangingPunct="1">
              <a:lnSpc>
                <a:spcPct val="90000"/>
              </a:lnSpc>
              <a:spcBef>
                <a:spcPts val="500"/>
              </a:spcBef>
              <a:buFont typeface="Arial" panose="020B0604020202020204" pitchFamily="34" charset="0"/>
              <a:buNone/>
              <a:defRPr lang="en-US" sz="6251" kern="1200" dirty="0" smtClean="0">
                <a:solidFill>
                  <a:schemeClr val="bg1"/>
                </a:solidFill>
                <a:latin typeface="Franklin Gothic Book" charset="0"/>
                <a:ea typeface="Franklin Gothic Book" charset="0"/>
                <a:cs typeface="Franklin Gothic Book" charset="0"/>
              </a:defRPr>
            </a:lvl4pPr>
            <a:lvl5pPr marL="2057246" indent="-228584" algn="l" defTabSz="914332" rtl="0" eaLnBrk="1" latinLnBrk="0" hangingPunct="1">
              <a:lnSpc>
                <a:spcPct val="90000"/>
              </a:lnSpc>
              <a:spcBef>
                <a:spcPts val="500"/>
              </a:spcBef>
              <a:buFont typeface="Arial" panose="020B0604020202020204" pitchFamily="34" charset="0"/>
              <a:buNone/>
              <a:defRPr lang="en-IN" sz="6251" kern="1200" dirty="0">
                <a:solidFill>
                  <a:schemeClr val="bg1"/>
                </a:solidFill>
                <a:latin typeface="Franklin Gothic Book" charset="0"/>
                <a:ea typeface="Franklin Gothic Book" charset="0"/>
                <a:cs typeface="Franklin Gothic Book"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13E48"/>
                </a:solidFill>
              </a:rPr>
              <a:t>Prepared by </a:t>
            </a:r>
          </a:p>
          <a:p>
            <a:endParaRPr lang="en-GB" dirty="0">
              <a:solidFill>
                <a:srgbClr val="313E48"/>
              </a:solidFill>
            </a:endParaRPr>
          </a:p>
        </p:txBody>
      </p:sp>
      <p:pic>
        <p:nvPicPr>
          <p:cNvPr id="10" name="Picture 10" descr="Imani Development Malawi">
            <a:extLst>
              <a:ext uri="{FF2B5EF4-FFF2-40B4-BE49-F238E27FC236}">
                <a16:creationId xmlns:a16="http://schemas.microsoft.com/office/drawing/2014/main" id="{2EA02ABC-F8FA-4D0A-8DC8-1A3CF816341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56505" y="2622977"/>
            <a:ext cx="1899668" cy="116141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id="{5D55F552-020C-4578-8376-D8E0A24F6C57}"/>
              </a:ext>
            </a:extLst>
          </p:cNvPr>
          <p:cNvSpPr txBox="1"/>
          <p:nvPr/>
        </p:nvSpPr>
        <p:spPr>
          <a:xfrm>
            <a:off x="6436568" y="2969716"/>
            <a:ext cx="1742465" cy="461665"/>
          </a:xfrm>
          <a:prstGeom prst="rect">
            <a:avLst/>
          </a:prstGeom>
          <a:noFill/>
        </p:spPr>
        <p:txBody>
          <a:bodyPr wrap="none" lIns="91440" tIns="45720" rIns="91440" bIns="45720" rtlCol="0" anchor="t">
            <a:spAutoFit/>
          </a:bodyPr>
          <a:lstStyle/>
          <a:p>
            <a:r>
              <a:rPr lang="en-US" sz="2400" dirty="0">
                <a:solidFill>
                  <a:srgbClr val="313E48"/>
                </a:solidFill>
              </a:rPr>
              <a:t>for The EAC </a:t>
            </a:r>
          </a:p>
        </p:txBody>
      </p:sp>
    </p:spTree>
    <p:extLst>
      <p:ext uri="{BB962C8B-B14F-4D97-AF65-F5344CB8AC3E}">
        <p14:creationId xmlns:p14="http://schemas.microsoft.com/office/powerpoint/2010/main" val="1071254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9CEC66-C7AB-550F-78E0-CB7997D0076A}"/>
              </a:ext>
            </a:extLst>
          </p:cNvPr>
          <p:cNvSpPr>
            <a:spLocks noGrp="1"/>
          </p:cNvSpPr>
          <p:nvPr>
            <p:ph type="body" sz="quarter" idx="10"/>
          </p:nvPr>
        </p:nvSpPr>
        <p:spPr/>
        <p:txBody>
          <a:bodyPr/>
          <a:lstStyle/>
          <a:p>
            <a:r>
              <a:rPr lang="en-ZA" dirty="0"/>
              <a:t>How to use the </a:t>
            </a:r>
            <a:r>
              <a:rPr lang="en-ZA" dirty="0" err="1"/>
              <a:t>NTB</a:t>
            </a:r>
            <a:r>
              <a:rPr lang="en-ZA" dirty="0"/>
              <a:t> </a:t>
            </a:r>
            <a:r>
              <a:rPr lang="en-ZA" dirty="0" err="1"/>
              <a:t>RME</a:t>
            </a:r>
            <a:r>
              <a:rPr lang="en-ZA" dirty="0"/>
              <a:t> Phone App</a:t>
            </a:r>
          </a:p>
        </p:txBody>
      </p:sp>
      <p:sp>
        <p:nvSpPr>
          <p:cNvPr id="9" name="Text Placeholder 8">
            <a:extLst>
              <a:ext uri="{FF2B5EF4-FFF2-40B4-BE49-F238E27FC236}">
                <a16:creationId xmlns:a16="http://schemas.microsoft.com/office/drawing/2014/main" id="{7924C2EB-75DD-1561-8C4F-C8DAFC739879}"/>
              </a:ext>
            </a:extLst>
          </p:cNvPr>
          <p:cNvSpPr>
            <a:spLocks noGrp="1"/>
          </p:cNvSpPr>
          <p:nvPr>
            <p:ph type="body" sz="quarter" idx="14"/>
          </p:nvPr>
        </p:nvSpPr>
        <p:spPr>
          <a:xfrm>
            <a:off x="528711" y="1183251"/>
            <a:ext cx="11029138" cy="369332"/>
          </a:xfrm>
        </p:spPr>
        <p:txBody>
          <a:bodyPr/>
          <a:lstStyle/>
          <a:p>
            <a:r>
              <a:rPr lang="en-ZA" sz="2400" dirty="0"/>
              <a:t>Affected Party completes the questions related to the </a:t>
            </a:r>
            <a:r>
              <a:rPr lang="en-ZA" sz="2400" dirty="0" err="1"/>
              <a:t>NTB</a:t>
            </a:r>
            <a:r>
              <a:rPr lang="en-ZA" sz="2400" dirty="0"/>
              <a:t> he or she has reported</a:t>
            </a:r>
          </a:p>
        </p:txBody>
      </p:sp>
      <p:sp>
        <p:nvSpPr>
          <p:cNvPr id="3" name="TextBox 2">
            <a:extLst>
              <a:ext uri="{FF2B5EF4-FFF2-40B4-BE49-F238E27FC236}">
                <a16:creationId xmlns:a16="http://schemas.microsoft.com/office/drawing/2014/main" id="{454EB464-A6D7-08B9-3E6A-AED6C0A46016}"/>
              </a:ext>
            </a:extLst>
          </p:cNvPr>
          <p:cNvSpPr txBox="1"/>
          <p:nvPr/>
        </p:nvSpPr>
        <p:spPr>
          <a:xfrm>
            <a:off x="6199407" y="1762243"/>
            <a:ext cx="5110414" cy="4411464"/>
          </a:xfrm>
          <a:prstGeom prst="rect">
            <a:avLst/>
          </a:prstGeom>
          <a:noFill/>
        </p:spPr>
        <p:txBody>
          <a:bodyPr wrap="square" rtlCol="0">
            <a:spAutoFit/>
          </a:bodyPr>
          <a:lstStyle/>
          <a:p>
            <a:pPr marL="269076" indent="-269076" algn="just" defTabSz="914332">
              <a:spcBef>
                <a:spcPts val="2000"/>
              </a:spcBef>
              <a:buClr>
                <a:srgbClr val="48A6DB"/>
              </a:buClr>
              <a:buSzPct val="120000"/>
              <a:buFont typeface="Arial" panose="020B0604020202020204" pitchFamily="34" charset="0"/>
              <a:buChar char="•"/>
            </a:pPr>
            <a:r>
              <a:rPr lang="en-ZA" sz="2400" dirty="0">
                <a:solidFill>
                  <a:srgbClr val="313E48"/>
                </a:solidFill>
                <a:latin typeface="Franklin Gothic Book" charset="0"/>
              </a:rPr>
              <a:t>Once the NTB has been selected, the reporter will go to the step 2 where they will fill out the date and the location of the incident</a:t>
            </a:r>
          </a:p>
          <a:p>
            <a:pPr marL="269076" indent="-269076" algn="just" defTabSz="914332">
              <a:spcBef>
                <a:spcPts val="2000"/>
              </a:spcBef>
              <a:buClr>
                <a:srgbClr val="48A6DB"/>
              </a:buClr>
              <a:buSzPct val="120000"/>
              <a:buFont typeface="Arial" panose="020B0604020202020204" pitchFamily="34" charset="0"/>
              <a:buChar char="•"/>
            </a:pPr>
            <a:r>
              <a:rPr lang="en-ZA" sz="2400" dirty="0">
                <a:solidFill>
                  <a:srgbClr val="313E48"/>
                </a:solidFill>
                <a:latin typeface="Franklin Gothic Book" charset="0"/>
              </a:rPr>
              <a:t>In step 3 there will be a box for the reporter to provide details for the complaint (maximum 100 words). This will be especially important for identifying the NTB in cases where the user selected the category “other” in step 1</a:t>
            </a:r>
          </a:p>
        </p:txBody>
      </p:sp>
      <p:grpSp>
        <p:nvGrpSpPr>
          <p:cNvPr id="17" name="Group 16">
            <a:extLst>
              <a:ext uri="{FF2B5EF4-FFF2-40B4-BE49-F238E27FC236}">
                <a16:creationId xmlns:a16="http://schemas.microsoft.com/office/drawing/2014/main" id="{DBC133E8-CE0D-5C86-693C-2A19FB7881D2}"/>
              </a:ext>
            </a:extLst>
          </p:cNvPr>
          <p:cNvGrpSpPr/>
          <p:nvPr/>
        </p:nvGrpSpPr>
        <p:grpSpPr>
          <a:xfrm>
            <a:off x="793217" y="1807599"/>
            <a:ext cx="2302250" cy="4715819"/>
            <a:chOff x="766804" y="1852698"/>
            <a:chExt cx="2302250" cy="4715819"/>
          </a:xfrm>
        </p:grpSpPr>
        <p:sp>
          <p:nvSpPr>
            <p:cNvPr id="18" name="Rectangle 17">
              <a:extLst>
                <a:ext uri="{FF2B5EF4-FFF2-40B4-BE49-F238E27FC236}">
                  <a16:creationId xmlns:a16="http://schemas.microsoft.com/office/drawing/2014/main" id="{1BB9DC8E-9E5F-BD43-65F7-3F8F352C47AB}"/>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D100A5CB-848B-9F01-E2A2-D385DE50B108}"/>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 name="Picture 19">
              <a:extLst>
                <a:ext uri="{FF2B5EF4-FFF2-40B4-BE49-F238E27FC236}">
                  <a16:creationId xmlns:a16="http://schemas.microsoft.com/office/drawing/2014/main" id="{83983AA5-CDCE-F85A-A12F-57B7BD90E030}"/>
                </a:ext>
              </a:extLst>
            </p:cNvPr>
            <p:cNvPicPr>
              <a:picLocks noChangeAspect="1"/>
            </p:cNvPicPr>
            <p:nvPr/>
          </p:nvPicPr>
          <p:blipFill rotWithShape="1">
            <a:blip r:embed="rId2"/>
            <a:srcRect b="297"/>
            <a:stretch/>
          </p:blipFill>
          <p:spPr>
            <a:xfrm>
              <a:off x="855766" y="2162052"/>
              <a:ext cx="2104200" cy="4206998"/>
            </a:xfrm>
            <a:prstGeom prst="rect">
              <a:avLst/>
            </a:prstGeom>
          </p:spPr>
        </p:pic>
        <p:pic>
          <p:nvPicPr>
            <p:cNvPr id="21" name="Picture 20">
              <a:extLst>
                <a:ext uri="{FF2B5EF4-FFF2-40B4-BE49-F238E27FC236}">
                  <a16:creationId xmlns:a16="http://schemas.microsoft.com/office/drawing/2014/main" id="{4A952DEA-3EE9-0C17-6216-F5BF9C10EC25}"/>
                </a:ext>
              </a:extLst>
            </p:cNvPr>
            <p:cNvPicPr>
              <a:picLocks noChangeAspect="1"/>
            </p:cNvPicPr>
            <p:nvPr/>
          </p:nvPicPr>
          <p:blipFill rotWithShape="1">
            <a:blip r:embed="rId2"/>
            <a:srcRect t="93088" r="7072" b="498"/>
            <a:stretch/>
          </p:blipFill>
          <p:spPr>
            <a:xfrm>
              <a:off x="903923" y="6091227"/>
              <a:ext cx="2007145" cy="277823"/>
            </a:xfrm>
            <a:prstGeom prst="rect">
              <a:avLst/>
            </a:prstGeom>
          </p:spPr>
        </p:pic>
        <p:pic>
          <p:nvPicPr>
            <p:cNvPr id="22" name="Graphic 21">
              <a:extLst>
                <a:ext uri="{FF2B5EF4-FFF2-40B4-BE49-F238E27FC236}">
                  <a16:creationId xmlns:a16="http://schemas.microsoft.com/office/drawing/2014/main" id="{3D9A6A83-99B7-E490-3269-A478FACC644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804" y="1852698"/>
              <a:ext cx="2302250" cy="4715819"/>
            </a:xfrm>
            <a:prstGeom prst="rect">
              <a:avLst/>
            </a:prstGeom>
          </p:spPr>
        </p:pic>
      </p:grpSp>
      <p:sp>
        <p:nvSpPr>
          <p:cNvPr id="23" name="Rectangle 22">
            <a:extLst>
              <a:ext uri="{FF2B5EF4-FFF2-40B4-BE49-F238E27FC236}">
                <a16:creationId xmlns:a16="http://schemas.microsoft.com/office/drawing/2014/main" id="{738C27EE-3D32-1764-85DA-D8D945510991}"/>
              </a:ext>
            </a:extLst>
          </p:cNvPr>
          <p:cNvSpPr/>
          <p:nvPr/>
        </p:nvSpPr>
        <p:spPr>
          <a:xfrm>
            <a:off x="930336" y="2403998"/>
            <a:ext cx="2007145" cy="3617991"/>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id="{AF316993-0DD9-FAAB-537A-FBE74D6C791D}"/>
              </a:ext>
            </a:extLst>
          </p:cNvPr>
          <p:cNvPicPr>
            <a:picLocks noChangeAspect="1"/>
          </p:cNvPicPr>
          <p:nvPr/>
        </p:nvPicPr>
        <p:blipFill rotWithShape="1">
          <a:blip r:embed="rId5"/>
          <a:srcRect l="1922" r="-1"/>
          <a:stretch/>
        </p:blipFill>
        <p:spPr>
          <a:xfrm>
            <a:off x="932105" y="2417612"/>
            <a:ext cx="2005376" cy="3042976"/>
          </a:xfrm>
          <a:prstGeom prst="rect">
            <a:avLst/>
          </a:prstGeom>
        </p:spPr>
      </p:pic>
      <p:grpSp>
        <p:nvGrpSpPr>
          <p:cNvPr id="26" name="Group 25">
            <a:extLst>
              <a:ext uri="{FF2B5EF4-FFF2-40B4-BE49-F238E27FC236}">
                <a16:creationId xmlns:a16="http://schemas.microsoft.com/office/drawing/2014/main" id="{7CB78441-5F62-E758-6AB3-0309A6E1DE04}"/>
              </a:ext>
            </a:extLst>
          </p:cNvPr>
          <p:cNvGrpSpPr/>
          <p:nvPr/>
        </p:nvGrpSpPr>
        <p:grpSpPr>
          <a:xfrm>
            <a:off x="3496312" y="1807599"/>
            <a:ext cx="2302250" cy="4715819"/>
            <a:chOff x="766804" y="1852698"/>
            <a:chExt cx="2302250" cy="4715819"/>
          </a:xfrm>
        </p:grpSpPr>
        <p:sp>
          <p:nvSpPr>
            <p:cNvPr id="27" name="Rectangle 26">
              <a:extLst>
                <a:ext uri="{FF2B5EF4-FFF2-40B4-BE49-F238E27FC236}">
                  <a16:creationId xmlns:a16="http://schemas.microsoft.com/office/drawing/2014/main" id="{6CA3E60B-F597-70FD-F311-87884D52BEAF}"/>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C1D0A231-FD5D-929B-46B2-860ABE114FAB}"/>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9" name="Picture 28">
              <a:extLst>
                <a:ext uri="{FF2B5EF4-FFF2-40B4-BE49-F238E27FC236}">
                  <a16:creationId xmlns:a16="http://schemas.microsoft.com/office/drawing/2014/main" id="{73751FBE-3BAB-0CFF-F763-F2714A89958A}"/>
                </a:ext>
              </a:extLst>
            </p:cNvPr>
            <p:cNvPicPr>
              <a:picLocks noChangeAspect="1"/>
            </p:cNvPicPr>
            <p:nvPr/>
          </p:nvPicPr>
          <p:blipFill rotWithShape="1">
            <a:blip r:embed="rId2"/>
            <a:srcRect b="297"/>
            <a:stretch/>
          </p:blipFill>
          <p:spPr>
            <a:xfrm>
              <a:off x="855766" y="2162052"/>
              <a:ext cx="2104200" cy="4206998"/>
            </a:xfrm>
            <a:prstGeom prst="rect">
              <a:avLst/>
            </a:prstGeom>
          </p:spPr>
        </p:pic>
        <p:pic>
          <p:nvPicPr>
            <p:cNvPr id="30" name="Picture 29">
              <a:extLst>
                <a:ext uri="{FF2B5EF4-FFF2-40B4-BE49-F238E27FC236}">
                  <a16:creationId xmlns:a16="http://schemas.microsoft.com/office/drawing/2014/main" id="{30224D82-B66C-1B57-7272-34E2AFE31DB6}"/>
                </a:ext>
              </a:extLst>
            </p:cNvPr>
            <p:cNvPicPr>
              <a:picLocks noChangeAspect="1"/>
            </p:cNvPicPr>
            <p:nvPr/>
          </p:nvPicPr>
          <p:blipFill rotWithShape="1">
            <a:blip r:embed="rId2"/>
            <a:srcRect t="93088" r="7072" b="498"/>
            <a:stretch/>
          </p:blipFill>
          <p:spPr>
            <a:xfrm>
              <a:off x="903923" y="6091227"/>
              <a:ext cx="2007145" cy="277823"/>
            </a:xfrm>
            <a:prstGeom prst="rect">
              <a:avLst/>
            </a:prstGeom>
          </p:spPr>
        </p:pic>
        <p:pic>
          <p:nvPicPr>
            <p:cNvPr id="31" name="Graphic 30">
              <a:extLst>
                <a:ext uri="{FF2B5EF4-FFF2-40B4-BE49-F238E27FC236}">
                  <a16:creationId xmlns:a16="http://schemas.microsoft.com/office/drawing/2014/main" id="{75AB7DE4-B018-8CF8-F54C-9AD0487B1CB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804" y="1852698"/>
              <a:ext cx="2302250" cy="4715819"/>
            </a:xfrm>
            <a:prstGeom prst="rect">
              <a:avLst/>
            </a:prstGeom>
          </p:spPr>
        </p:pic>
      </p:grpSp>
      <p:sp>
        <p:nvSpPr>
          <p:cNvPr id="32" name="Rectangle 31">
            <a:extLst>
              <a:ext uri="{FF2B5EF4-FFF2-40B4-BE49-F238E27FC236}">
                <a16:creationId xmlns:a16="http://schemas.microsoft.com/office/drawing/2014/main" id="{E6422F55-9BA6-41CF-A235-A4F54087806F}"/>
              </a:ext>
            </a:extLst>
          </p:cNvPr>
          <p:cNvSpPr/>
          <p:nvPr/>
        </p:nvSpPr>
        <p:spPr>
          <a:xfrm>
            <a:off x="3633431" y="2403998"/>
            <a:ext cx="2007145" cy="3617991"/>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Arrow: Right 33">
            <a:extLst>
              <a:ext uri="{FF2B5EF4-FFF2-40B4-BE49-F238E27FC236}">
                <a16:creationId xmlns:a16="http://schemas.microsoft.com/office/drawing/2014/main" id="{67E90077-B6CE-868B-29FC-A599D89A0BD7}"/>
              </a:ext>
            </a:extLst>
          </p:cNvPr>
          <p:cNvSpPr/>
          <p:nvPr/>
        </p:nvSpPr>
        <p:spPr>
          <a:xfrm>
            <a:off x="3155930" y="3753571"/>
            <a:ext cx="279919" cy="2602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pic>
        <p:nvPicPr>
          <p:cNvPr id="36" name="Picture 35">
            <a:extLst>
              <a:ext uri="{FF2B5EF4-FFF2-40B4-BE49-F238E27FC236}">
                <a16:creationId xmlns:a16="http://schemas.microsoft.com/office/drawing/2014/main" id="{ADA9E6B2-4939-C844-AEF8-B2E2638DF121}"/>
              </a:ext>
            </a:extLst>
          </p:cNvPr>
          <p:cNvPicPr>
            <a:picLocks noChangeAspect="1"/>
          </p:cNvPicPr>
          <p:nvPr/>
        </p:nvPicPr>
        <p:blipFill>
          <a:blip r:embed="rId6"/>
          <a:stretch>
            <a:fillRect/>
          </a:stretch>
        </p:blipFill>
        <p:spPr>
          <a:xfrm>
            <a:off x="3633431" y="2428632"/>
            <a:ext cx="1991745" cy="2162619"/>
          </a:xfrm>
          <a:prstGeom prst="rect">
            <a:avLst/>
          </a:prstGeom>
        </p:spPr>
      </p:pic>
    </p:spTree>
    <p:extLst>
      <p:ext uri="{BB962C8B-B14F-4D97-AF65-F5344CB8AC3E}">
        <p14:creationId xmlns:p14="http://schemas.microsoft.com/office/powerpoint/2010/main" val="386057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59CEC66-C7AB-550F-78E0-CB7997D0076A}"/>
              </a:ext>
            </a:extLst>
          </p:cNvPr>
          <p:cNvSpPr>
            <a:spLocks noGrp="1"/>
          </p:cNvSpPr>
          <p:nvPr>
            <p:ph type="body" sz="quarter" idx="10"/>
          </p:nvPr>
        </p:nvSpPr>
        <p:spPr/>
        <p:txBody>
          <a:bodyPr/>
          <a:lstStyle/>
          <a:p>
            <a:r>
              <a:rPr lang="en-ZA" dirty="0"/>
              <a:t>How to use the </a:t>
            </a:r>
            <a:r>
              <a:rPr lang="en-ZA" dirty="0" err="1"/>
              <a:t>NTB</a:t>
            </a:r>
            <a:r>
              <a:rPr lang="en-ZA" dirty="0"/>
              <a:t> </a:t>
            </a:r>
            <a:r>
              <a:rPr lang="en-ZA" dirty="0" err="1"/>
              <a:t>RME</a:t>
            </a:r>
            <a:r>
              <a:rPr lang="en-ZA" dirty="0"/>
              <a:t> Phone App</a:t>
            </a:r>
          </a:p>
        </p:txBody>
      </p:sp>
      <p:sp>
        <p:nvSpPr>
          <p:cNvPr id="9" name="Text Placeholder 8">
            <a:extLst>
              <a:ext uri="{FF2B5EF4-FFF2-40B4-BE49-F238E27FC236}">
                <a16:creationId xmlns:a16="http://schemas.microsoft.com/office/drawing/2014/main" id="{7924C2EB-75DD-1561-8C4F-C8DAFC739879}"/>
              </a:ext>
            </a:extLst>
          </p:cNvPr>
          <p:cNvSpPr>
            <a:spLocks noGrp="1"/>
          </p:cNvSpPr>
          <p:nvPr>
            <p:ph type="body" sz="quarter" idx="14"/>
          </p:nvPr>
        </p:nvSpPr>
        <p:spPr>
          <a:xfrm>
            <a:off x="528711" y="1183251"/>
            <a:ext cx="11029138" cy="369332"/>
          </a:xfrm>
        </p:spPr>
        <p:txBody>
          <a:bodyPr/>
          <a:lstStyle/>
          <a:p>
            <a:r>
              <a:rPr lang="en-ZA" sz="2400" dirty="0"/>
              <a:t>Affected Party completes the questions related to the </a:t>
            </a:r>
            <a:r>
              <a:rPr lang="en-ZA" sz="2400" dirty="0" err="1"/>
              <a:t>NTB</a:t>
            </a:r>
            <a:r>
              <a:rPr lang="en-ZA" sz="2400" dirty="0"/>
              <a:t> he or she has reported</a:t>
            </a:r>
          </a:p>
        </p:txBody>
      </p:sp>
      <p:sp>
        <p:nvSpPr>
          <p:cNvPr id="3" name="TextBox 2">
            <a:extLst>
              <a:ext uri="{FF2B5EF4-FFF2-40B4-BE49-F238E27FC236}">
                <a16:creationId xmlns:a16="http://schemas.microsoft.com/office/drawing/2014/main" id="{454EB464-A6D7-08B9-3E6A-AED6C0A46016}"/>
              </a:ext>
            </a:extLst>
          </p:cNvPr>
          <p:cNvSpPr txBox="1"/>
          <p:nvPr/>
        </p:nvSpPr>
        <p:spPr>
          <a:xfrm>
            <a:off x="6199407" y="1762243"/>
            <a:ext cx="5060488" cy="4780796"/>
          </a:xfrm>
          <a:prstGeom prst="rect">
            <a:avLst/>
          </a:prstGeom>
          <a:noFill/>
        </p:spPr>
        <p:txBody>
          <a:bodyPr wrap="square" rtlCol="0">
            <a:spAutoFit/>
          </a:bodyPr>
          <a:lstStyle/>
          <a:p>
            <a:pPr marL="269076" indent="-269076" algn="just" defTabSz="914332">
              <a:spcBef>
                <a:spcPts val="2000"/>
              </a:spcBef>
              <a:buClr>
                <a:srgbClr val="48A6DB"/>
              </a:buClr>
              <a:buSzPct val="120000"/>
              <a:buFont typeface="Arial" panose="020B0604020202020204" pitchFamily="34" charset="0"/>
              <a:buChar char="•"/>
            </a:pPr>
            <a:r>
              <a:rPr lang="en-ZA" sz="2400" dirty="0">
                <a:solidFill>
                  <a:srgbClr val="313E48"/>
                </a:solidFill>
                <a:latin typeface="Franklin Gothic Book" charset="0"/>
              </a:rPr>
              <a:t>The next step will be to select the type of goods that are affected by the </a:t>
            </a:r>
            <a:r>
              <a:rPr lang="en-ZA" sz="2400" dirty="0" err="1">
                <a:solidFill>
                  <a:srgbClr val="313E48"/>
                </a:solidFill>
                <a:latin typeface="Franklin Gothic Book" charset="0"/>
              </a:rPr>
              <a:t>NTB</a:t>
            </a:r>
            <a:r>
              <a:rPr lang="en-ZA" sz="2400" dirty="0">
                <a:solidFill>
                  <a:srgbClr val="313E48"/>
                </a:solidFill>
                <a:latin typeface="Franklin Gothic Book" charset="0"/>
              </a:rPr>
              <a:t>, and provide the estimated value of the consignment in question</a:t>
            </a:r>
          </a:p>
          <a:p>
            <a:pPr marL="269076" indent="-269076" algn="just" defTabSz="914332">
              <a:spcBef>
                <a:spcPts val="2000"/>
              </a:spcBef>
              <a:buClr>
                <a:srgbClr val="48A6DB"/>
              </a:buClr>
              <a:buSzPct val="120000"/>
              <a:buFont typeface="Arial" panose="020B0604020202020204" pitchFamily="34" charset="0"/>
              <a:buChar char="•"/>
            </a:pPr>
            <a:r>
              <a:rPr lang="en-ZA" sz="2400" dirty="0">
                <a:solidFill>
                  <a:srgbClr val="313E48"/>
                </a:solidFill>
                <a:latin typeface="Franklin Gothic Book" charset="0"/>
              </a:rPr>
              <a:t>Finally, there is an option in step 5 to capture additional data. This includes questions such as whether the </a:t>
            </a:r>
            <a:r>
              <a:rPr lang="en-ZA" sz="2400" dirty="0" err="1">
                <a:solidFill>
                  <a:srgbClr val="313E48"/>
                </a:solidFill>
                <a:latin typeface="Franklin Gothic Book" charset="0"/>
              </a:rPr>
              <a:t>NTB</a:t>
            </a:r>
            <a:r>
              <a:rPr lang="en-ZA" sz="2400" dirty="0">
                <a:solidFill>
                  <a:srgbClr val="313E48"/>
                </a:solidFill>
                <a:latin typeface="Franklin Gothic Book" charset="0"/>
              </a:rPr>
              <a:t> is recurring, how much time was lost as result, and how much money the reporter lost as a result of the incident </a:t>
            </a:r>
          </a:p>
        </p:txBody>
      </p:sp>
      <p:grpSp>
        <p:nvGrpSpPr>
          <p:cNvPr id="26" name="Group 25">
            <a:extLst>
              <a:ext uri="{FF2B5EF4-FFF2-40B4-BE49-F238E27FC236}">
                <a16:creationId xmlns:a16="http://schemas.microsoft.com/office/drawing/2014/main" id="{7CB78441-5F62-E758-6AB3-0309A6E1DE04}"/>
              </a:ext>
            </a:extLst>
          </p:cNvPr>
          <p:cNvGrpSpPr/>
          <p:nvPr/>
        </p:nvGrpSpPr>
        <p:grpSpPr>
          <a:xfrm>
            <a:off x="3496312" y="1807599"/>
            <a:ext cx="2302250" cy="4715819"/>
            <a:chOff x="766804" y="1852698"/>
            <a:chExt cx="2302250" cy="4715819"/>
          </a:xfrm>
        </p:grpSpPr>
        <p:sp>
          <p:nvSpPr>
            <p:cNvPr id="27" name="Rectangle 26">
              <a:extLst>
                <a:ext uri="{FF2B5EF4-FFF2-40B4-BE49-F238E27FC236}">
                  <a16:creationId xmlns:a16="http://schemas.microsoft.com/office/drawing/2014/main" id="{6CA3E60B-F597-70FD-F311-87884D52BEAF}"/>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a:extLst>
                <a:ext uri="{FF2B5EF4-FFF2-40B4-BE49-F238E27FC236}">
                  <a16:creationId xmlns:a16="http://schemas.microsoft.com/office/drawing/2014/main" id="{C1D0A231-FD5D-929B-46B2-860ABE114FAB}"/>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9" name="Picture 28">
              <a:extLst>
                <a:ext uri="{FF2B5EF4-FFF2-40B4-BE49-F238E27FC236}">
                  <a16:creationId xmlns:a16="http://schemas.microsoft.com/office/drawing/2014/main" id="{73751FBE-3BAB-0CFF-F763-F2714A89958A}"/>
                </a:ext>
              </a:extLst>
            </p:cNvPr>
            <p:cNvPicPr>
              <a:picLocks noChangeAspect="1"/>
            </p:cNvPicPr>
            <p:nvPr/>
          </p:nvPicPr>
          <p:blipFill rotWithShape="1">
            <a:blip r:embed="rId2"/>
            <a:srcRect b="297"/>
            <a:stretch/>
          </p:blipFill>
          <p:spPr>
            <a:xfrm>
              <a:off x="855766" y="2162052"/>
              <a:ext cx="2104200" cy="4206998"/>
            </a:xfrm>
            <a:prstGeom prst="rect">
              <a:avLst/>
            </a:prstGeom>
          </p:spPr>
        </p:pic>
        <p:pic>
          <p:nvPicPr>
            <p:cNvPr id="30" name="Picture 29">
              <a:extLst>
                <a:ext uri="{FF2B5EF4-FFF2-40B4-BE49-F238E27FC236}">
                  <a16:creationId xmlns:a16="http://schemas.microsoft.com/office/drawing/2014/main" id="{30224D82-B66C-1B57-7272-34E2AFE31DB6}"/>
                </a:ext>
              </a:extLst>
            </p:cNvPr>
            <p:cNvPicPr>
              <a:picLocks noChangeAspect="1"/>
            </p:cNvPicPr>
            <p:nvPr/>
          </p:nvPicPr>
          <p:blipFill rotWithShape="1">
            <a:blip r:embed="rId2"/>
            <a:srcRect t="93088" r="7072" b="498"/>
            <a:stretch/>
          </p:blipFill>
          <p:spPr>
            <a:xfrm>
              <a:off x="903923" y="6091227"/>
              <a:ext cx="2007145" cy="277823"/>
            </a:xfrm>
            <a:prstGeom prst="rect">
              <a:avLst/>
            </a:prstGeom>
          </p:spPr>
        </p:pic>
        <p:pic>
          <p:nvPicPr>
            <p:cNvPr id="31" name="Graphic 30">
              <a:extLst>
                <a:ext uri="{FF2B5EF4-FFF2-40B4-BE49-F238E27FC236}">
                  <a16:creationId xmlns:a16="http://schemas.microsoft.com/office/drawing/2014/main" id="{75AB7DE4-B018-8CF8-F54C-9AD0487B1CB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804" y="1852698"/>
              <a:ext cx="2302250" cy="4715819"/>
            </a:xfrm>
            <a:prstGeom prst="rect">
              <a:avLst/>
            </a:prstGeom>
          </p:spPr>
        </p:pic>
      </p:grpSp>
      <p:sp>
        <p:nvSpPr>
          <p:cNvPr id="32" name="Rectangle 31">
            <a:extLst>
              <a:ext uri="{FF2B5EF4-FFF2-40B4-BE49-F238E27FC236}">
                <a16:creationId xmlns:a16="http://schemas.microsoft.com/office/drawing/2014/main" id="{E6422F55-9BA6-41CF-A235-A4F54087806F}"/>
              </a:ext>
            </a:extLst>
          </p:cNvPr>
          <p:cNvSpPr/>
          <p:nvPr/>
        </p:nvSpPr>
        <p:spPr>
          <a:xfrm>
            <a:off x="3633431" y="2403998"/>
            <a:ext cx="2007145" cy="3617991"/>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Arrow: Right 33">
            <a:extLst>
              <a:ext uri="{FF2B5EF4-FFF2-40B4-BE49-F238E27FC236}">
                <a16:creationId xmlns:a16="http://schemas.microsoft.com/office/drawing/2014/main" id="{67E90077-B6CE-868B-29FC-A599D89A0BD7}"/>
              </a:ext>
            </a:extLst>
          </p:cNvPr>
          <p:cNvSpPr/>
          <p:nvPr/>
        </p:nvSpPr>
        <p:spPr>
          <a:xfrm>
            <a:off x="3155930" y="3753571"/>
            <a:ext cx="279919" cy="2602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grpSp>
        <p:nvGrpSpPr>
          <p:cNvPr id="10" name="Group 9">
            <a:extLst>
              <a:ext uri="{FF2B5EF4-FFF2-40B4-BE49-F238E27FC236}">
                <a16:creationId xmlns:a16="http://schemas.microsoft.com/office/drawing/2014/main" id="{B3CAC260-4AE6-2893-E257-7CA79CE9C702}"/>
              </a:ext>
            </a:extLst>
          </p:cNvPr>
          <p:cNvGrpSpPr/>
          <p:nvPr/>
        </p:nvGrpSpPr>
        <p:grpSpPr>
          <a:xfrm>
            <a:off x="793217" y="1807599"/>
            <a:ext cx="2302250" cy="4715819"/>
            <a:chOff x="793217" y="1807599"/>
            <a:chExt cx="2302250" cy="4715819"/>
          </a:xfrm>
        </p:grpSpPr>
        <p:grpSp>
          <p:nvGrpSpPr>
            <p:cNvPr id="17" name="Group 16">
              <a:extLst>
                <a:ext uri="{FF2B5EF4-FFF2-40B4-BE49-F238E27FC236}">
                  <a16:creationId xmlns:a16="http://schemas.microsoft.com/office/drawing/2014/main" id="{DBC133E8-CE0D-5C86-693C-2A19FB7881D2}"/>
                </a:ext>
              </a:extLst>
            </p:cNvPr>
            <p:cNvGrpSpPr/>
            <p:nvPr/>
          </p:nvGrpSpPr>
          <p:grpSpPr>
            <a:xfrm>
              <a:off x="793217" y="1807599"/>
              <a:ext cx="2302250" cy="4715819"/>
              <a:chOff x="766804" y="1852698"/>
              <a:chExt cx="2302250" cy="4715819"/>
            </a:xfrm>
          </p:grpSpPr>
          <p:sp>
            <p:nvSpPr>
              <p:cNvPr id="18" name="Rectangle 17">
                <a:extLst>
                  <a:ext uri="{FF2B5EF4-FFF2-40B4-BE49-F238E27FC236}">
                    <a16:creationId xmlns:a16="http://schemas.microsoft.com/office/drawing/2014/main" id="{1BB9DC8E-9E5F-BD43-65F7-3F8F352C47AB}"/>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D100A5CB-848B-9F01-E2A2-D385DE50B108}"/>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 name="Picture 19">
                <a:extLst>
                  <a:ext uri="{FF2B5EF4-FFF2-40B4-BE49-F238E27FC236}">
                    <a16:creationId xmlns:a16="http://schemas.microsoft.com/office/drawing/2014/main" id="{83983AA5-CDCE-F85A-A12F-57B7BD90E030}"/>
                  </a:ext>
                </a:extLst>
              </p:cNvPr>
              <p:cNvPicPr>
                <a:picLocks noChangeAspect="1"/>
              </p:cNvPicPr>
              <p:nvPr/>
            </p:nvPicPr>
            <p:blipFill rotWithShape="1">
              <a:blip r:embed="rId2"/>
              <a:srcRect b="297"/>
              <a:stretch/>
            </p:blipFill>
            <p:spPr>
              <a:xfrm>
                <a:off x="855766" y="2162052"/>
                <a:ext cx="2104200" cy="4206998"/>
              </a:xfrm>
              <a:prstGeom prst="rect">
                <a:avLst/>
              </a:prstGeom>
            </p:spPr>
          </p:pic>
          <p:pic>
            <p:nvPicPr>
              <p:cNvPr id="21" name="Picture 20">
                <a:extLst>
                  <a:ext uri="{FF2B5EF4-FFF2-40B4-BE49-F238E27FC236}">
                    <a16:creationId xmlns:a16="http://schemas.microsoft.com/office/drawing/2014/main" id="{4A952DEA-3EE9-0C17-6216-F5BF9C10EC25}"/>
                  </a:ext>
                </a:extLst>
              </p:cNvPr>
              <p:cNvPicPr>
                <a:picLocks noChangeAspect="1"/>
              </p:cNvPicPr>
              <p:nvPr/>
            </p:nvPicPr>
            <p:blipFill rotWithShape="1">
              <a:blip r:embed="rId2"/>
              <a:srcRect t="93088" r="7072" b="498"/>
              <a:stretch/>
            </p:blipFill>
            <p:spPr>
              <a:xfrm>
                <a:off x="903923" y="6091227"/>
                <a:ext cx="2007145" cy="277823"/>
              </a:xfrm>
              <a:prstGeom prst="rect">
                <a:avLst/>
              </a:prstGeom>
            </p:spPr>
          </p:pic>
          <p:pic>
            <p:nvPicPr>
              <p:cNvPr id="22" name="Graphic 21">
                <a:extLst>
                  <a:ext uri="{FF2B5EF4-FFF2-40B4-BE49-F238E27FC236}">
                    <a16:creationId xmlns:a16="http://schemas.microsoft.com/office/drawing/2014/main" id="{3D9A6A83-99B7-E490-3269-A478FACC644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804" y="1852698"/>
                <a:ext cx="2302250" cy="4715819"/>
              </a:xfrm>
              <a:prstGeom prst="rect">
                <a:avLst/>
              </a:prstGeom>
            </p:spPr>
          </p:pic>
        </p:grpSp>
        <p:sp>
          <p:nvSpPr>
            <p:cNvPr id="23" name="Rectangle 22">
              <a:extLst>
                <a:ext uri="{FF2B5EF4-FFF2-40B4-BE49-F238E27FC236}">
                  <a16:creationId xmlns:a16="http://schemas.microsoft.com/office/drawing/2014/main" id="{738C27EE-3D32-1764-85DA-D8D945510991}"/>
                </a:ext>
              </a:extLst>
            </p:cNvPr>
            <p:cNvSpPr/>
            <p:nvPr/>
          </p:nvSpPr>
          <p:spPr>
            <a:xfrm>
              <a:off x="930336" y="2403998"/>
              <a:ext cx="2007145" cy="3617991"/>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a:extLst>
                <a:ext uri="{FF2B5EF4-FFF2-40B4-BE49-F238E27FC236}">
                  <a16:creationId xmlns:a16="http://schemas.microsoft.com/office/drawing/2014/main" id="{4A229841-1708-07A5-480D-37E39F60225D}"/>
                </a:ext>
              </a:extLst>
            </p:cNvPr>
            <p:cNvPicPr>
              <a:picLocks noChangeAspect="1"/>
            </p:cNvPicPr>
            <p:nvPr/>
          </p:nvPicPr>
          <p:blipFill>
            <a:blip r:embed="rId5"/>
            <a:stretch>
              <a:fillRect/>
            </a:stretch>
          </p:blipFill>
          <p:spPr>
            <a:xfrm>
              <a:off x="929061" y="2431441"/>
              <a:ext cx="2030562" cy="3617991"/>
            </a:xfrm>
            <a:prstGeom prst="rect">
              <a:avLst/>
            </a:prstGeom>
          </p:spPr>
        </p:pic>
      </p:grpSp>
      <p:pic>
        <p:nvPicPr>
          <p:cNvPr id="7" name="Picture 6">
            <a:extLst>
              <a:ext uri="{FF2B5EF4-FFF2-40B4-BE49-F238E27FC236}">
                <a16:creationId xmlns:a16="http://schemas.microsoft.com/office/drawing/2014/main" id="{5EE00858-DE6B-60EA-5EB2-80778083F522}"/>
              </a:ext>
            </a:extLst>
          </p:cNvPr>
          <p:cNvPicPr>
            <a:picLocks noChangeAspect="1"/>
          </p:cNvPicPr>
          <p:nvPr/>
        </p:nvPicPr>
        <p:blipFill>
          <a:blip r:embed="rId6"/>
          <a:stretch>
            <a:fillRect/>
          </a:stretch>
        </p:blipFill>
        <p:spPr>
          <a:xfrm>
            <a:off x="3633431" y="2403998"/>
            <a:ext cx="2009366" cy="2553013"/>
          </a:xfrm>
          <a:prstGeom prst="rect">
            <a:avLst/>
          </a:prstGeom>
        </p:spPr>
      </p:pic>
    </p:spTree>
    <p:extLst>
      <p:ext uri="{BB962C8B-B14F-4D97-AF65-F5344CB8AC3E}">
        <p14:creationId xmlns:p14="http://schemas.microsoft.com/office/powerpoint/2010/main" val="179435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A28A9202-D0AE-8774-BFE2-47F94DFEEB16}"/>
              </a:ext>
            </a:extLst>
          </p:cNvPr>
          <p:cNvPicPr>
            <a:picLocks noChangeAspect="1"/>
          </p:cNvPicPr>
          <p:nvPr/>
        </p:nvPicPr>
        <p:blipFill rotWithShape="1">
          <a:blip r:embed="rId2"/>
          <a:srcRect r="24247" b="19930"/>
          <a:stretch/>
        </p:blipFill>
        <p:spPr>
          <a:xfrm>
            <a:off x="8499451" y="2132424"/>
            <a:ext cx="2052772" cy="4244202"/>
          </a:xfrm>
          <a:prstGeom prst="rect">
            <a:avLst/>
          </a:prstGeom>
        </p:spPr>
      </p:pic>
      <p:sp>
        <p:nvSpPr>
          <p:cNvPr id="6" name="Text Placeholder 5">
            <a:extLst>
              <a:ext uri="{FF2B5EF4-FFF2-40B4-BE49-F238E27FC236}">
                <a16:creationId xmlns:a16="http://schemas.microsoft.com/office/drawing/2014/main" id="{A59CEC66-C7AB-550F-78E0-CB7997D0076A}"/>
              </a:ext>
            </a:extLst>
          </p:cNvPr>
          <p:cNvSpPr>
            <a:spLocks noGrp="1"/>
          </p:cNvSpPr>
          <p:nvPr>
            <p:ph type="body" sz="quarter" idx="10"/>
          </p:nvPr>
        </p:nvSpPr>
        <p:spPr/>
        <p:txBody>
          <a:bodyPr/>
          <a:lstStyle/>
          <a:p>
            <a:r>
              <a:rPr lang="en-ZA" dirty="0"/>
              <a:t>Summary of Complaint</a:t>
            </a:r>
          </a:p>
        </p:txBody>
      </p:sp>
      <p:sp>
        <p:nvSpPr>
          <p:cNvPr id="9" name="Text Placeholder 8">
            <a:extLst>
              <a:ext uri="{FF2B5EF4-FFF2-40B4-BE49-F238E27FC236}">
                <a16:creationId xmlns:a16="http://schemas.microsoft.com/office/drawing/2014/main" id="{7924C2EB-75DD-1561-8C4F-C8DAFC739879}"/>
              </a:ext>
            </a:extLst>
          </p:cNvPr>
          <p:cNvSpPr>
            <a:spLocks noGrp="1"/>
          </p:cNvSpPr>
          <p:nvPr>
            <p:ph type="body" sz="quarter" idx="14"/>
          </p:nvPr>
        </p:nvSpPr>
        <p:spPr>
          <a:xfrm>
            <a:off x="528711" y="1183251"/>
            <a:ext cx="11255755" cy="2472472"/>
          </a:xfrm>
        </p:spPr>
        <p:txBody>
          <a:bodyPr/>
          <a:lstStyle/>
          <a:p>
            <a:r>
              <a:rPr lang="en-ZA" sz="2400" dirty="0"/>
              <a:t>Finally, at the end of the complaint logging process the user is shown a summary of their complaint on one screen</a:t>
            </a:r>
          </a:p>
          <a:p>
            <a:r>
              <a:rPr lang="en-ZA" sz="2400" dirty="0"/>
              <a:t>The user can access the claims they </a:t>
            </a:r>
            <a:br>
              <a:rPr lang="en-ZA" sz="2400" dirty="0"/>
            </a:br>
            <a:r>
              <a:rPr lang="en-ZA" sz="2400" dirty="0"/>
              <a:t>made in the past through the </a:t>
            </a:r>
            <a:br>
              <a:rPr lang="en-ZA" sz="2400" dirty="0"/>
            </a:br>
            <a:r>
              <a:rPr lang="en-ZA" sz="2400" dirty="0"/>
              <a:t>dashboard and learn what their </a:t>
            </a:r>
            <a:br>
              <a:rPr lang="en-ZA" sz="2400" dirty="0"/>
            </a:br>
            <a:r>
              <a:rPr lang="en-ZA" sz="2400" dirty="0"/>
              <a:t>status is as well.</a:t>
            </a:r>
          </a:p>
        </p:txBody>
      </p:sp>
      <p:grpSp>
        <p:nvGrpSpPr>
          <p:cNvPr id="59" name="Group 58">
            <a:extLst>
              <a:ext uri="{FF2B5EF4-FFF2-40B4-BE49-F238E27FC236}">
                <a16:creationId xmlns:a16="http://schemas.microsoft.com/office/drawing/2014/main" id="{B9D77D23-8379-98EF-33F5-D5C3F48C8C12}"/>
              </a:ext>
            </a:extLst>
          </p:cNvPr>
          <p:cNvGrpSpPr/>
          <p:nvPr/>
        </p:nvGrpSpPr>
        <p:grpSpPr>
          <a:xfrm>
            <a:off x="5815749" y="1793868"/>
            <a:ext cx="2302250" cy="4715819"/>
            <a:chOff x="6730400" y="1788348"/>
            <a:chExt cx="2302250" cy="4715819"/>
          </a:xfrm>
        </p:grpSpPr>
        <p:grpSp>
          <p:nvGrpSpPr>
            <p:cNvPr id="16" name="Group 15">
              <a:extLst>
                <a:ext uri="{FF2B5EF4-FFF2-40B4-BE49-F238E27FC236}">
                  <a16:creationId xmlns:a16="http://schemas.microsoft.com/office/drawing/2014/main" id="{3D95E25F-990E-57BB-402A-EFEDC5E518CE}"/>
                </a:ext>
              </a:extLst>
            </p:cNvPr>
            <p:cNvGrpSpPr/>
            <p:nvPr/>
          </p:nvGrpSpPr>
          <p:grpSpPr>
            <a:xfrm>
              <a:off x="6730400" y="1788348"/>
              <a:ext cx="2302250" cy="4715819"/>
              <a:chOff x="793217" y="1807599"/>
              <a:chExt cx="2302250" cy="4715819"/>
            </a:xfrm>
          </p:grpSpPr>
          <p:grpSp>
            <p:nvGrpSpPr>
              <p:cNvPr id="24" name="Group 23">
                <a:extLst>
                  <a:ext uri="{FF2B5EF4-FFF2-40B4-BE49-F238E27FC236}">
                    <a16:creationId xmlns:a16="http://schemas.microsoft.com/office/drawing/2014/main" id="{5EDE23E4-2580-3ECC-2C22-BB1B0776EC51}"/>
                  </a:ext>
                </a:extLst>
              </p:cNvPr>
              <p:cNvGrpSpPr/>
              <p:nvPr/>
            </p:nvGrpSpPr>
            <p:grpSpPr>
              <a:xfrm>
                <a:off x="793217" y="1807599"/>
                <a:ext cx="2302250" cy="4715819"/>
                <a:chOff x="766804" y="1852698"/>
                <a:chExt cx="2302250" cy="4715819"/>
              </a:xfrm>
            </p:grpSpPr>
            <p:sp>
              <p:nvSpPr>
                <p:cNvPr id="35" name="Rectangle 34">
                  <a:extLst>
                    <a:ext uri="{FF2B5EF4-FFF2-40B4-BE49-F238E27FC236}">
                      <a16:creationId xmlns:a16="http://schemas.microsoft.com/office/drawing/2014/main" id="{0FDDEF77-A6CE-222D-B0D0-F9E38DC46700}"/>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Rectangle 35">
                  <a:extLst>
                    <a:ext uri="{FF2B5EF4-FFF2-40B4-BE49-F238E27FC236}">
                      <a16:creationId xmlns:a16="http://schemas.microsoft.com/office/drawing/2014/main" id="{BE957374-C5AA-9068-6D5C-6A41466824AB}"/>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7" name="Picture 36">
                  <a:extLst>
                    <a:ext uri="{FF2B5EF4-FFF2-40B4-BE49-F238E27FC236}">
                      <a16:creationId xmlns:a16="http://schemas.microsoft.com/office/drawing/2014/main" id="{DA8EE1E6-3CE7-874D-64A2-50DB32039F66}"/>
                    </a:ext>
                  </a:extLst>
                </p:cNvPr>
                <p:cNvPicPr>
                  <a:picLocks noChangeAspect="1"/>
                </p:cNvPicPr>
                <p:nvPr/>
              </p:nvPicPr>
              <p:blipFill rotWithShape="1">
                <a:blip r:embed="rId3"/>
                <a:srcRect b="297"/>
                <a:stretch/>
              </p:blipFill>
              <p:spPr>
                <a:xfrm>
                  <a:off x="855766" y="2162052"/>
                  <a:ext cx="2104200" cy="4206998"/>
                </a:xfrm>
                <a:prstGeom prst="rect">
                  <a:avLst/>
                </a:prstGeom>
              </p:spPr>
            </p:pic>
            <p:pic>
              <p:nvPicPr>
                <p:cNvPr id="38" name="Picture 37">
                  <a:extLst>
                    <a:ext uri="{FF2B5EF4-FFF2-40B4-BE49-F238E27FC236}">
                      <a16:creationId xmlns:a16="http://schemas.microsoft.com/office/drawing/2014/main" id="{88BFCEA0-D5F4-0E5B-6D2B-1FADD8B6322C}"/>
                    </a:ext>
                  </a:extLst>
                </p:cNvPr>
                <p:cNvPicPr>
                  <a:picLocks noChangeAspect="1"/>
                </p:cNvPicPr>
                <p:nvPr/>
              </p:nvPicPr>
              <p:blipFill rotWithShape="1">
                <a:blip r:embed="rId3"/>
                <a:srcRect t="93088" r="7072" b="498"/>
                <a:stretch/>
              </p:blipFill>
              <p:spPr>
                <a:xfrm>
                  <a:off x="903923" y="6091227"/>
                  <a:ext cx="2007145" cy="277823"/>
                </a:xfrm>
                <a:prstGeom prst="rect">
                  <a:avLst/>
                </a:prstGeom>
              </p:spPr>
            </p:pic>
            <p:pic>
              <p:nvPicPr>
                <p:cNvPr id="39" name="Graphic 38">
                  <a:extLst>
                    <a:ext uri="{FF2B5EF4-FFF2-40B4-BE49-F238E27FC236}">
                      <a16:creationId xmlns:a16="http://schemas.microsoft.com/office/drawing/2014/main" id="{6AFD353C-7B21-0FC5-4DBF-FADFD061EAE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66804" y="1852698"/>
                  <a:ext cx="2302250" cy="4715819"/>
                </a:xfrm>
                <a:prstGeom prst="rect">
                  <a:avLst/>
                </a:prstGeom>
              </p:spPr>
            </p:pic>
          </p:grpSp>
          <p:sp>
            <p:nvSpPr>
              <p:cNvPr id="25" name="Rectangle 24">
                <a:extLst>
                  <a:ext uri="{FF2B5EF4-FFF2-40B4-BE49-F238E27FC236}">
                    <a16:creationId xmlns:a16="http://schemas.microsoft.com/office/drawing/2014/main" id="{A4EC56F5-DC84-F35F-57E6-B4A34EDBB205}"/>
                  </a:ext>
                </a:extLst>
              </p:cNvPr>
              <p:cNvSpPr/>
              <p:nvPr/>
            </p:nvSpPr>
            <p:spPr>
              <a:xfrm>
                <a:off x="930336" y="2403998"/>
                <a:ext cx="2007145" cy="3617991"/>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40" name="Picture 39">
              <a:extLst>
                <a:ext uri="{FF2B5EF4-FFF2-40B4-BE49-F238E27FC236}">
                  <a16:creationId xmlns:a16="http://schemas.microsoft.com/office/drawing/2014/main" id="{E2A114B2-B3ED-BB4A-34D8-B7C8FA7C5777}"/>
                </a:ext>
              </a:extLst>
            </p:cNvPr>
            <p:cNvPicPr>
              <a:picLocks noChangeAspect="1"/>
            </p:cNvPicPr>
            <p:nvPr/>
          </p:nvPicPr>
          <p:blipFill rotWithShape="1">
            <a:blip r:embed="rId6"/>
            <a:srcRect l="3512"/>
            <a:stretch/>
          </p:blipFill>
          <p:spPr>
            <a:xfrm>
              <a:off x="6891800" y="2400358"/>
              <a:ext cx="2007145" cy="3617991"/>
            </a:xfrm>
            <a:prstGeom prst="rect">
              <a:avLst/>
            </a:prstGeom>
          </p:spPr>
        </p:pic>
      </p:grpSp>
      <p:pic>
        <p:nvPicPr>
          <p:cNvPr id="58" name="Graphic 57">
            <a:extLst>
              <a:ext uri="{FF2B5EF4-FFF2-40B4-BE49-F238E27FC236}">
                <a16:creationId xmlns:a16="http://schemas.microsoft.com/office/drawing/2014/main" id="{128C4843-E30A-E0CE-F4CB-BAE212C51FA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371150" y="1795944"/>
            <a:ext cx="2302250" cy="4715819"/>
          </a:xfrm>
          <a:prstGeom prst="rect">
            <a:avLst/>
          </a:prstGeom>
        </p:spPr>
      </p:pic>
      <p:grpSp>
        <p:nvGrpSpPr>
          <p:cNvPr id="42" name="Group 41">
            <a:extLst>
              <a:ext uri="{FF2B5EF4-FFF2-40B4-BE49-F238E27FC236}">
                <a16:creationId xmlns:a16="http://schemas.microsoft.com/office/drawing/2014/main" id="{5E11D162-2B1E-3DE8-F29F-7814512283A3}"/>
              </a:ext>
            </a:extLst>
          </p:cNvPr>
          <p:cNvGrpSpPr/>
          <p:nvPr/>
        </p:nvGrpSpPr>
        <p:grpSpPr>
          <a:xfrm>
            <a:off x="8217024" y="3092276"/>
            <a:ext cx="590175" cy="677600"/>
            <a:chOff x="244750" y="503303"/>
            <a:chExt cx="915552" cy="1051177"/>
          </a:xfrm>
        </p:grpSpPr>
        <p:sp>
          <p:nvSpPr>
            <p:cNvPr id="43" name="Oval 42">
              <a:extLst>
                <a:ext uri="{FF2B5EF4-FFF2-40B4-BE49-F238E27FC236}">
                  <a16:creationId xmlns:a16="http://schemas.microsoft.com/office/drawing/2014/main" id="{93950366-664A-E1BB-059E-71F0FCF9AC7C}"/>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4" name="Picture 43">
              <a:extLst>
                <a:ext uri="{FF2B5EF4-FFF2-40B4-BE49-F238E27FC236}">
                  <a16:creationId xmlns:a16="http://schemas.microsoft.com/office/drawing/2014/main" id="{69860F47-479E-8AD6-F71E-962762A0CD36}"/>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pic>
        <p:nvPicPr>
          <p:cNvPr id="60" name="Picture 59">
            <a:extLst>
              <a:ext uri="{FF2B5EF4-FFF2-40B4-BE49-F238E27FC236}">
                <a16:creationId xmlns:a16="http://schemas.microsoft.com/office/drawing/2014/main" id="{C9A9AECF-5128-25B4-9981-78C66E204D2A}"/>
              </a:ext>
            </a:extLst>
          </p:cNvPr>
          <p:cNvPicPr>
            <a:picLocks noChangeAspect="1"/>
          </p:cNvPicPr>
          <p:nvPr/>
        </p:nvPicPr>
        <p:blipFill rotWithShape="1">
          <a:blip r:embed="rId8"/>
          <a:srcRect b="37851"/>
          <a:stretch/>
        </p:blipFill>
        <p:spPr>
          <a:xfrm>
            <a:off x="9780066" y="3925700"/>
            <a:ext cx="2094920" cy="68543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1" name="Arrow: Right 60">
            <a:extLst>
              <a:ext uri="{FF2B5EF4-FFF2-40B4-BE49-F238E27FC236}">
                <a16:creationId xmlns:a16="http://schemas.microsoft.com/office/drawing/2014/main" id="{05A81C7A-7C88-2B84-922F-478EB3FCACBB}"/>
              </a:ext>
            </a:extLst>
          </p:cNvPr>
          <p:cNvSpPr/>
          <p:nvPr/>
        </p:nvSpPr>
        <p:spPr>
          <a:xfrm>
            <a:off x="9500147" y="4199262"/>
            <a:ext cx="279919" cy="2602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grpSp>
        <p:nvGrpSpPr>
          <p:cNvPr id="62" name="Group 61">
            <a:extLst>
              <a:ext uri="{FF2B5EF4-FFF2-40B4-BE49-F238E27FC236}">
                <a16:creationId xmlns:a16="http://schemas.microsoft.com/office/drawing/2014/main" id="{968FEEE2-8790-0C41-2664-D7913958F352}"/>
              </a:ext>
            </a:extLst>
          </p:cNvPr>
          <p:cNvGrpSpPr/>
          <p:nvPr/>
        </p:nvGrpSpPr>
        <p:grpSpPr>
          <a:xfrm>
            <a:off x="11242663" y="4245450"/>
            <a:ext cx="590175" cy="677600"/>
            <a:chOff x="244750" y="503303"/>
            <a:chExt cx="915552" cy="1051177"/>
          </a:xfrm>
        </p:grpSpPr>
        <p:sp>
          <p:nvSpPr>
            <p:cNvPr id="63" name="Oval 62">
              <a:extLst>
                <a:ext uri="{FF2B5EF4-FFF2-40B4-BE49-F238E27FC236}">
                  <a16:creationId xmlns:a16="http://schemas.microsoft.com/office/drawing/2014/main" id="{C1B31B03-9FDD-F336-1E40-D8B933400886}"/>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4" name="Picture 63">
              <a:extLst>
                <a:ext uri="{FF2B5EF4-FFF2-40B4-BE49-F238E27FC236}">
                  <a16:creationId xmlns:a16="http://schemas.microsoft.com/office/drawing/2014/main" id="{2BAEFC6B-EC01-B521-9B74-4C412383FBC4}"/>
                </a:ext>
              </a:extLst>
            </p:cNvPr>
            <p:cNvPicPr>
              <a:picLocks noChangeAspect="1"/>
            </p:cNvPicPr>
            <p:nvPr/>
          </p:nvPicPr>
          <p:blipFill>
            <a:blip r:embed="rId7"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pic>
        <p:nvPicPr>
          <p:cNvPr id="65" name="Picture 64">
            <a:extLst>
              <a:ext uri="{FF2B5EF4-FFF2-40B4-BE49-F238E27FC236}">
                <a16:creationId xmlns:a16="http://schemas.microsoft.com/office/drawing/2014/main" id="{10E07826-4B5A-40CF-C900-C0A3512783CA}"/>
              </a:ext>
            </a:extLst>
          </p:cNvPr>
          <p:cNvPicPr>
            <a:picLocks noChangeAspect="1"/>
          </p:cNvPicPr>
          <p:nvPr/>
        </p:nvPicPr>
        <p:blipFill rotWithShape="1">
          <a:blip r:embed="rId9"/>
          <a:srcRect t="23989"/>
          <a:stretch/>
        </p:blipFill>
        <p:spPr>
          <a:xfrm>
            <a:off x="9780066" y="5055313"/>
            <a:ext cx="2094920" cy="101226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66" name="Arrow: Right 65">
            <a:extLst>
              <a:ext uri="{FF2B5EF4-FFF2-40B4-BE49-F238E27FC236}">
                <a16:creationId xmlns:a16="http://schemas.microsoft.com/office/drawing/2014/main" id="{229C921D-52DF-5652-FF76-E5279AE9F943}"/>
              </a:ext>
            </a:extLst>
          </p:cNvPr>
          <p:cNvSpPr/>
          <p:nvPr/>
        </p:nvSpPr>
        <p:spPr>
          <a:xfrm rot="5400000">
            <a:off x="10833556" y="4746108"/>
            <a:ext cx="279919" cy="2602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9319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9751D6-C810-F648-BA4A-B6F50E4912AF}"/>
              </a:ext>
            </a:extLst>
          </p:cNvPr>
          <p:cNvSpPr/>
          <p:nvPr/>
        </p:nvSpPr>
        <p:spPr>
          <a:xfrm>
            <a:off x="-1" y="6299911"/>
            <a:ext cx="12192001" cy="5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46148E5D-1593-8B8C-25B7-335D52BAAB12}"/>
              </a:ext>
            </a:extLst>
          </p:cNvPr>
          <p:cNvSpPr/>
          <p:nvPr/>
        </p:nvSpPr>
        <p:spPr>
          <a:xfrm>
            <a:off x="0" y="2914631"/>
            <a:ext cx="12192000" cy="59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itle 11">
            <a:extLst>
              <a:ext uri="{FF2B5EF4-FFF2-40B4-BE49-F238E27FC236}">
                <a16:creationId xmlns:a16="http://schemas.microsoft.com/office/drawing/2014/main" id="{AAE05490-97C1-3C73-B5B1-4A08C184CFB8}"/>
              </a:ext>
            </a:extLst>
          </p:cNvPr>
          <p:cNvSpPr>
            <a:spLocks noGrp="1"/>
          </p:cNvSpPr>
          <p:nvPr>
            <p:ph type="ctrTitle"/>
          </p:nvPr>
        </p:nvSpPr>
        <p:spPr>
          <a:xfrm>
            <a:off x="3218544" y="852253"/>
            <a:ext cx="8653611" cy="891268"/>
          </a:xfrm>
        </p:spPr>
        <p:txBody>
          <a:bodyPr>
            <a:normAutofit/>
          </a:bodyPr>
          <a:lstStyle/>
          <a:p>
            <a:r>
              <a:rPr lang="en-GB" sz="5400" b="1" dirty="0" err="1"/>
              <a:t>EAC</a:t>
            </a:r>
            <a:r>
              <a:rPr lang="en-GB" sz="5400" b="1" dirty="0"/>
              <a:t> </a:t>
            </a:r>
            <a:r>
              <a:rPr lang="en-GB" sz="5400" b="1" dirty="0" err="1"/>
              <a:t>NTB</a:t>
            </a:r>
            <a:r>
              <a:rPr lang="en-GB" sz="5400" b="1" dirty="0"/>
              <a:t> Reporting App</a:t>
            </a:r>
            <a:endParaRPr lang="en-ZA" b="0" dirty="0"/>
          </a:p>
        </p:txBody>
      </p:sp>
      <p:sp>
        <p:nvSpPr>
          <p:cNvPr id="10" name="Text Placeholder 1">
            <a:extLst>
              <a:ext uri="{FF2B5EF4-FFF2-40B4-BE49-F238E27FC236}">
                <a16:creationId xmlns:a16="http://schemas.microsoft.com/office/drawing/2014/main" id="{AFCBC992-D53A-AE80-75B4-584E9CD2AB78}"/>
              </a:ext>
            </a:extLst>
          </p:cNvPr>
          <p:cNvSpPr>
            <a:spLocks noGrp="1"/>
          </p:cNvSpPr>
          <p:nvPr>
            <p:ph type="subTitle" idx="1"/>
          </p:nvPr>
        </p:nvSpPr>
        <p:spPr>
          <a:xfrm>
            <a:off x="838201" y="3823242"/>
            <a:ext cx="10744199" cy="1450041"/>
          </a:xfrm>
        </p:spPr>
        <p:txBody>
          <a:bodyPr>
            <a:normAutofit/>
          </a:bodyPr>
          <a:lstStyle/>
          <a:p>
            <a:pPr algn="ctr">
              <a:lnSpc>
                <a:spcPct val="120000"/>
              </a:lnSpc>
            </a:pPr>
            <a:r>
              <a:rPr lang="en-ZA" sz="6000" dirty="0"/>
              <a:t>Thank you</a:t>
            </a:r>
            <a:endParaRPr lang="en-GB" sz="6000" dirty="0"/>
          </a:p>
        </p:txBody>
      </p:sp>
      <p:pic>
        <p:nvPicPr>
          <p:cNvPr id="11" name="Picture 4" descr="20th EAC Ordinary summit - Wikipedia">
            <a:extLst>
              <a:ext uri="{FF2B5EF4-FFF2-40B4-BE49-F238E27FC236}">
                <a16:creationId xmlns:a16="http://schemas.microsoft.com/office/drawing/2014/main" id="{84A38982-084D-3D52-208A-080E798154A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52928" y="232247"/>
            <a:ext cx="2303955" cy="2131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617FCD3-5E4B-93C9-F01D-4ED39E0A8A6D}"/>
              </a:ext>
            </a:extLst>
          </p:cNvPr>
          <p:cNvPicPr>
            <a:picLocks noChangeAspect="1"/>
          </p:cNvPicPr>
          <p:nvPr/>
        </p:nvPicPr>
        <p:blipFill>
          <a:blip r:embed="rId3"/>
          <a:stretch>
            <a:fillRect/>
          </a:stretch>
        </p:blipFill>
        <p:spPr>
          <a:xfrm>
            <a:off x="6256173" y="6305473"/>
            <a:ext cx="5935827" cy="552527"/>
          </a:xfrm>
          <a:prstGeom prst="rect">
            <a:avLst/>
          </a:prstGeom>
        </p:spPr>
      </p:pic>
      <p:sp>
        <p:nvSpPr>
          <p:cNvPr id="13" name="Text Placeholder 2">
            <a:extLst>
              <a:ext uri="{FF2B5EF4-FFF2-40B4-BE49-F238E27FC236}">
                <a16:creationId xmlns:a16="http://schemas.microsoft.com/office/drawing/2014/main" id="{94B72201-EB46-F38B-29A3-C86AAA621914}"/>
              </a:ext>
            </a:extLst>
          </p:cNvPr>
          <p:cNvSpPr txBox="1">
            <a:spLocks/>
          </p:cNvSpPr>
          <p:nvPr/>
        </p:nvSpPr>
        <p:spPr>
          <a:xfrm>
            <a:off x="2653347" y="2997926"/>
            <a:ext cx="8298657" cy="738664"/>
          </a:xfrm>
          <a:prstGeom prst="rect">
            <a:avLst/>
          </a:prstGeom>
        </p:spPr>
        <p:txBody>
          <a:bodyPr vert="horz" wrap="square" lIns="0" tIns="0" rIns="0" bIns="0" rtlCol="0">
            <a:spAutoFit/>
          </a:bodyPr>
          <a:lstStyle>
            <a:lvl1pPr marL="0" indent="0" algn="l" defTabSz="914332" rtl="0" eaLnBrk="1" latinLnBrk="0" hangingPunct="1">
              <a:lnSpc>
                <a:spcPct val="100000"/>
              </a:lnSpc>
              <a:spcBef>
                <a:spcPts val="0"/>
              </a:spcBef>
              <a:buFont typeface="Arial" panose="020B0604020202020204" pitchFamily="34" charset="0"/>
              <a:buNone/>
              <a:defRPr lang="en-US" sz="2400" kern="1200" dirty="0" smtClean="0">
                <a:solidFill>
                  <a:schemeClr val="bg1"/>
                </a:solidFill>
                <a:latin typeface="Franklin Gothic Book" charset="0"/>
                <a:ea typeface="Franklin Gothic Book" charset="0"/>
                <a:cs typeface="Franklin Gothic Book" charset="0"/>
              </a:defRPr>
            </a:lvl1pPr>
            <a:lvl2pPr marL="685750" indent="-228584" algn="l" defTabSz="914332" rtl="0" eaLnBrk="1" latinLnBrk="0" hangingPunct="1">
              <a:lnSpc>
                <a:spcPct val="90000"/>
              </a:lnSpc>
              <a:spcBef>
                <a:spcPts val="500"/>
              </a:spcBef>
              <a:buFont typeface="Arial" panose="020B0604020202020204" pitchFamily="34" charset="0"/>
              <a:buNone/>
              <a:defRPr lang="en-US" sz="6251" kern="1200" dirty="0" smtClean="0">
                <a:solidFill>
                  <a:schemeClr val="bg1"/>
                </a:solidFill>
                <a:latin typeface="Franklin Gothic Book" charset="0"/>
                <a:ea typeface="Franklin Gothic Book" charset="0"/>
                <a:cs typeface="Franklin Gothic Book" charset="0"/>
              </a:defRPr>
            </a:lvl2pPr>
            <a:lvl3pPr marL="1142914" indent="-228584" algn="l" defTabSz="914332" rtl="0" eaLnBrk="1" latinLnBrk="0" hangingPunct="1">
              <a:lnSpc>
                <a:spcPct val="90000"/>
              </a:lnSpc>
              <a:spcBef>
                <a:spcPts val="500"/>
              </a:spcBef>
              <a:buFont typeface="Arial" panose="020B0604020202020204" pitchFamily="34" charset="0"/>
              <a:buNone/>
              <a:defRPr lang="en-US" sz="6251" kern="1200" dirty="0" smtClean="0">
                <a:solidFill>
                  <a:schemeClr val="bg1"/>
                </a:solidFill>
                <a:latin typeface="Franklin Gothic Book" charset="0"/>
                <a:ea typeface="Franklin Gothic Book" charset="0"/>
                <a:cs typeface="Franklin Gothic Book" charset="0"/>
              </a:defRPr>
            </a:lvl3pPr>
            <a:lvl4pPr marL="1600080" indent="-228584" algn="l" defTabSz="914332" rtl="0" eaLnBrk="1" latinLnBrk="0" hangingPunct="1">
              <a:lnSpc>
                <a:spcPct val="90000"/>
              </a:lnSpc>
              <a:spcBef>
                <a:spcPts val="500"/>
              </a:spcBef>
              <a:buFont typeface="Arial" panose="020B0604020202020204" pitchFamily="34" charset="0"/>
              <a:buNone/>
              <a:defRPr lang="en-US" sz="6251" kern="1200" dirty="0" smtClean="0">
                <a:solidFill>
                  <a:schemeClr val="bg1"/>
                </a:solidFill>
                <a:latin typeface="Franklin Gothic Book" charset="0"/>
                <a:ea typeface="Franklin Gothic Book" charset="0"/>
                <a:cs typeface="Franklin Gothic Book" charset="0"/>
              </a:defRPr>
            </a:lvl4pPr>
            <a:lvl5pPr marL="2057246" indent="-228584" algn="l" defTabSz="914332" rtl="0" eaLnBrk="1" latinLnBrk="0" hangingPunct="1">
              <a:lnSpc>
                <a:spcPct val="90000"/>
              </a:lnSpc>
              <a:spcBef>
                <a:spcPts val="500"/>
              </a:spcBef>
              <a:buFont typeface="Arial" panose="020B0604020202020204" pitchFamily="34" charset="0"/>
              <a:buNone/>
              <a:defRPr lang="en-IN" sz="6251" kern="1200" dirty="0">
                <a:solidFill>
                  <a:schemeClr val="bg1"/>
                </a:solidFill>
                <a:latin typeface="Franklin Gothic Book" charset="0"/>
                <a:ea typeface="Franklin Gothic Book" charset="0"/>
                <a:cs typeface="Franklin Gothic Book" charset="0"/>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313E48"/>
                </a:solidFill>
              </a:rPr>
              <a:t>Prepared by </a:t>
            </a:r>
          </a:p>
          <a:p>
            <a:endParaRPr lang="en-GB" dirty="0">
              <a:solidFill>
                <a:srgbClr val="313E48"/>
              </a:solidFill>
            </a:endParaRPr>
          </a:p>
        </p:txBody>
      </p:sp>
      <p:pic>
        <p:nvPicPr>
          <p:cNvPr id="14" name="Picture 10" descr="Imani Development Malawi">
            <a:extLst>
              <a:ext uri="{FF2B5EF4-FFF2-40B4-BE49-F238E27FC236}">
                <a16:creationId xmlns:a16="http://schemas.microsoft.com/office/drawing/2014/main" id="{FA0298C1-07B4-B7E5-B79F-29BA6CBEEFD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56505" y="2622977"/>
            <a:ext cx="1899668" cy="116141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id="{D935A430-8AAD-601D-EE8E-3F419EE0C3C4}"/>
              </a:ext>
            </a:extLst>
          </p:cNvPr>
          <p:cNvSpPr txBox="1"/>
          <p:nvPr/>
        </p:nvSpPr>
        <p:spPr>
          <a:xfrm>
            <a:off x="6436568" y="2969716"/>
            <a:ext cx="1742465" cy="461665"/>
          </a:xfrm>
          <a:prstGeom prst="rect">
            <a:avLst/>
          </a:prstGeom>
          <a:noFill/>
        </p:spPr>
        <p:txBody>
          <a:bodyPr wrap="none" lIns="91440" tIns="45720" rIns="91440" bIns="45720" rtlCol="0" anchor="t">
            <a:spAutoFit/>
          </a:bodyPr>
          <a:lstStyle/>
          <a:p>
            <a:r>
              <a:rPr lang="en-US" sz="2400" dirty="0">
                <a:solidFill>
                  <a:srgbClr val="313E48"/>
                </a:solidFill>
              </a:rPr>
              <a:t>for The EAC </a:t>
            </a:r>
          </a:p>
        </p:txBody>
      </p:sp>
    </p:spTree>
    <p:extLst>
      <p:ext uri="{BB962C8B-B14F-4D97-AF65-F5344CB8AC3E}">
        <p14:creationId xmlns:p14="http://schemas.microsoft.com/office/powerpoint/2010/main" val="419159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4961A84D-BD38-45E4-8196-43EF26023800}"/>
              </a:ext>
            </a:extLst>
          </p:cNvPr>
          <p:cNvSpPr/>
          <p:nvPr/>
        </p:nvSpPr>
        <p:spPr>
          <a:xfrm>
            <a:off x="5660167" y="5426093"/>
            <a:ext cx="1173792" cy="1215872"/>
          </a:xfrm>
          <a:prstGeom prst="roundRect">
            <a:avLst/>
          </a:prstGeom>
          <a:solidFill>
            <a:srgbClr val="00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1" name="Connector: Elbow 40">
            <a:extLst>
              <a:ext uri="{FF2B5EF4-FFF2-40B4-BE49-F238E27FC236}">
                <a16:creationId xmlns:a16="http://schemas.microsoft.com/office/drawing/2014/main" id="{FBFFF66C-49EC-4289-845A-C58F059C5A18}"/>
              </a:ext>
            </a:extLst>
          </p:cNvPr>
          <p:cNvCxnSpPr>
            <a:cxnSpLocks/>
            <a:stCxn id="35" idx="1"/>
            <a:endCxn id="85" idx="2"/>
          </p:cNvCxnSpPr>
          <p:nvPr/>
        </p:nvCxnSpPr>
        <p:spPr>
          <a:xfrm rot="10800000">
            <a:off x="2930419" y="1188631"/>
            <a:ext cx="2973215" cy="3249461"/>
          </a:xfrm>
          <a:prstGeom prst="bentConnector2">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pic>
        <p:nvPicPr>
          <p:cNvPr id="71" name="Picture 70">
            <a:extLst>
              <a:ext uri="{FF2B5EF4-FFF2-40B4-BE49-F238E27FC236}">
                <a16:creationId xmlns:a16="http://schemas.microsoft.com/office/drawing/2014/main" id="{9CB1F429-D407-46F6-81D4-D8C605F97364}"/>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5800534" y="5513923"/>
            <a:ext cx="1007519" cy="1003598"/>
          </a:xfrm>
          <a:prstGeom prst="rect">
            <a:avLst/>
          </a:prstGeom>
        </p:spPr>
      </p:pic>
      <p:sp>
        <p:nvSpPr>
          <p:cNvPr id="86" name="Rectangle: Rounded Corners 85">
            <a:extLst>
              <a:ext uri="{FF2B5EF4-FFF2-40B4-BE49-F238E27FC236}">
                <a16:creationId xmlns:a16="http://schemas.microsoft.com/office/drawing/2014/main" id="{69999360-F816-4416-9FE4-ACA09CF222E6}"/>
              </a:ext>
            </a:extLst>
          </p:cNvPr>
          <p:cNvSpPr/>
          <p:nvPr/>
        </p:nvSpPr>
        <p:spPr>
          <a:xfrm>
            <a:off x="4361120" y="1741075"/>
            <a:ext cx="1173792" cy="1215872"/>
          </a:xfrm>
          <a:prstGeom prst="roundRect">
            <a:avLst/>
          </a:prstGeom>
          <a:solidFill>
            <a:srgbClr val="00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 name="Rectangle: Rounded Corners 90">
            <a:extLst>
              <a:ext uri="{FF2B5EF4-FFF2-40B4-BE49-F238E27FC236}">
                <a16:creationId xmlns:a16="http://schemas.microsoft.com/office/drawing/2014/main" id="{68D7AA41-F8EF-442A-A3BB-0EE27E4471E7}"/>
              </a:ext>
            </a:extLst>
          </p:cNvPr>
          <p:cNvSpPr/>
          <p:nvPr/>
        </p:nvSpPr>
        <p:spPr>
          <a:xfrm>
            <a:off x="9613411" y="1848715"/>
            <a:ext cx="804547" cy="95081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0" name="Group 9">
            <a:extLst>
              <a:ext uri="{FF2B5EF4-FFF2-40B4-BE49-F238E27FC236}">
                <a16:creationId xmlns:a16="http://schemas.microsoft.com/office/drawing/2014/main" id="{B8E44A58-2F0C-4B9A-85E1-05A84A217185}"/>
              </a:ext>
            </a:extLst>
          </p:cNvPr>
          <p:cNvGrpSpPr/>
          <p:nvPr/>
        </p:nvGrpSpPr>
        <p:grpSpPr>
          <a:xfrm>
            <a:off x="2507493" y="245299"/>
            <a:ext cx="9407238" cy="6374034"/>
            <a:chOff x="1616602" y="199058"/>
            <a:chExt cx="8947883" cy="6424609"/>
          </a:xfrm>
        </p:grpSpPr>
        <p:sp>
          <p:nvSpPr>
            <p:cNvPr id="110" name="Rectangle: Rounded Corners 109">
              <a:extLst>
                <a:ext uri="{FF2B5EF4-FFF2-40B4-BE49-F238E27FC236}">
                  <a16:creationId xmlns:a16="http://schemas.microsoft.com/office/drawing/2014/main" id="{D5845FCA-2100-4DC2-BFA3-1C63B993C26C}"/>
                </a:ext>
              </a:extLst>
            </p:cNvPr>
            <p:cNvSpPr/>
            <p:nvPr/>
          </p:nvSpPr>
          <p:spPr>
            <a:xfrm>
              <a:off x="5743642" y="5406867"/>
              <a:ext cx="3466043" cy="1216800"/>
            </a:xfrm>
            <a:prstGeom prst="roundRect">
              <a:avLst/>
            </a:prstGeom>
            <a:solidFill>
              <a:srgbClr val="F88C2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400" b="1" dirty="0">
                  <a:solidFill>
                    <a:schemeClr val="tx1">
                      <a:lumMod val="85000"/>
                      <a:lumOff val="15000"/>
                    </a:schemeClr>
                  </a:solidFill>
                </a:rPr>
                <a:t>Tripartite </a:t>
              </a:r>
              <a:r>
                <a:rPr lang="en-US" sz="2400" b="1" dirty="0" err="1">
                  <a:solidFill>
                    <a:schemeClr val="tx1">
                      <a:lumMod val="85000"/>
                      <a:lumOff val="15000"/>
                    </a:schemeClr>
                  </a:solidFill>
                </a:rPr>
                <a:t>NTB</a:t>
              </a:r>
              <a:r>
                <a:rPr lang="en-US" sz="2400" b="1" dirty="0">
                  <a:solidFill>
                    <a:schemeClr val="tx1">
                      <a:lumMod val="85000"/>
                      <a:lumOff val="15000"/>
                    </a:schemeClr>
                  </a:solidFill>
                </a:rPr>
                <a:t> System</a:t>
              </a:r>
              <a:endParaRPr lang="en-ZA" sz="2400" b="1" dirty="0">
                <a:solidFill>
                  <a:schemeClr val="tx1">
                    <a:lumMod val="85000"/>
                    <a:lumOff val="15000"/>
                  </a:schemeClr>
                </a:solidFill>
              </a:endParaRPr>
            </a:p>
          </p:txBody>
        </p:sp>
        <p:sp>
          <p:nvSpPr>
            <p:cNvPr id="112" name="Rectangle: Rounded Corners 111">
              <a:extLst>
                <a:ext uri="{FF2B5EF4-FFF2-40B4-BE49-F238E27FC236}">
                  <a16:creationId xmlns:a16="http://schemas.microsoft.com/office/drawing/2014/main" id="{F415D8E8-6AA9-4FF4-96F2-702A64DC6E9C}"/>
                </a:ext>
              </a:extLst>
            </p:cNvPr>
            <p:cNvSpPr/>
            <p:nvPr/>
          </p:nvSpPr>
          <p:spPr>
            <a:xfrm>
              <a:off x="6028932" y="6071176"/>
              <a:ext cx="2883627" cy="343050"/>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All Approved Complaints</a:t>
              </a:r>
              <a:endParaRPr lang="en-ZA" dirty="0"/>
            </a:p>
          </p:txBody>
        </p:sp>
        <p:sp>
          <p:nvSpPr>
            <p:cNvPr id="85" name="Rectangle: Rounded Corners 84">
              <a:extLst>
                <a:ext uri="{FF2B5EF4-FFF2-40B4-BE49-F238E27FC236}">
                  <a16:creationId xmlns:a16="http://schemas.microsoft.com/office/drawing/2014/main" id="{C3C4ED96-AAA0-4736-8CEA-BF0E063A0CD5}"/>
                </a:ext>
              </a:extLst>
            </p:cNvPr>
            <p:cNvSpPr/>
            <p:nvPr/>
          </p:nvSpPr>
          <p:spPr>
            <a:xfrm>
              <a:off x="1616602" y="199058"/>
              <a:ext cx="804547" cy="9508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Rounded Corners 3">
              <a:extLst>
                <a:ext uri="{FF2B5EF4-FFF2-40B4-BE49-F238E27FC236}">
                  <a16:creationId xmlns:a16="http://schemas.microsoft.com/office/drawing/2014/main" id="{A940D204-0405-4DAF-B20E-FE1576FB1A1E}"/>
                </a:ext>
              </a:extLst>
            </p:cNvPr>
            <p:cNvSpPr/>
            <p:nvPr/>
          </p:nvSpPr>
          <p:spPr>
            <a:xfrm>
              <a:off x="2421148" y="199058"/>
              <a:ext cx="1966878" cy="95081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rPr>
                <a:t>User logs </a:t>
              </a:r>
              <a:r>
                <a:rPr lang="en-US" dirty="0" err="1">
                  <a:solidFill>
                    <a:schemeClr val="tx1">
                      <a:lumMod val="85000"/>
                      <a:lumOff val="15000"/>
                    </a:schemeClr>
                  </a:solidFill>
                </a:rPr>
                <a:t>NTB</a:t>
              </a:r>
              <a:r>
                <a:rPr lang="en-US" dirty="0">
                  <a:solidFill>
                    <a:schemeClr val="tx1">
                      <a:lumMod val="85000"/>
                      <a:lumOff val="15000"/>
                    </a:schemeClr>
                  </a:solidFill>
                </a:rPr>
                <a:t> complaint on </a:t>
              </a:r>
              <a:r>
                <a:rPr lang="en-US" dirty="0" err="1">
                  <a:solidFill>
                    <a:schemeClr val="tx1">
                      <a:lumMod val="85000"/>
                      <a:lumOff val="15000"/>
                    </a:schemeClr>
                  </a:solidFill>
                </a:rPr>
                <a:t>EAC</a:t>
              </a:r>
              <a:r>
                <a:rPr lang="en-US" dirty="0">
                  <a:solidFill>
                    <a:schemeClr val="tx1">
                      <a:lumMod val="85000"/>
                      <a:lumOff val="15000"/>
                    </a:schemeClr>
                  </a:solidFill>
                </a:rPr>
                <a:t> Mobile APP</a:t>
              </a:r>
              <a:endParaRPr lang="en-ZA" dirty="0">
                <a:solidFill>
                  <a:schemeClr val="tx1">
                    <a:lumMod val="85000"/>
                    <a:lumOff val="15000"/>
                  </a:schemeClr>
                </a:solidFill>
              </a:endParaRPr>
            </a:p>
          </p:txBody>
        </p:sp>
        <p:cxnSp>
          <p:nvCxnSpPr>
            <p:cNvPr id="11" name="Connector: Elbow 10">
              <a:extLst>
                <a:ext uri="{FF2B5EF4-FFF2-40B4-BE49-F238E27FC236}">
                  <a16:creationId xmlns:a16="http://schemas.microsoft.com/office/drawing/2014/main" id="{796C7432-7B83-423E-8CBC-F63B72C0FBD4}"/>
                </a:ext>
              </a:extLst>
            </p:cNvPr>
            <p:cNvCxnSpPr>
              <a:cxnSpLocks/>
              <a:stCxn id="4" idx="3"/>
            </p:cNvCxnSpPr>
            <p:nvPr/>
          </p:nvCxnSpPr>
          <p:spPr>
            <a:xfrm>
              <a:off x="4388026" y="674467"/>
              <a:ext cx="1585932" cy="1032235"/>
            </a:xfrm>
            <a:prstGeom prst="bentConnector2">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9ED19409-01E5-4291-B298-4F7B2732A3C5}"/>
                </a:ext>
              </a:extLst>
            </p:cNvPr>
            <p:cNvSpPr txBox="1"/>
            <p:nvPr/>
          </p:nvSpPr>
          <p:spPr>
            <a:xfrm>
              <a:off x="6028931" y="547490"/>
              <a:ext cx="3036286" cy="651459"/>
            </a:xfrm>
            <a:prstGeom prst="rect">
              <a:avLst/>
            </a:prstGeom>
            <a:noFill/>
          </p:spPr>
          <p:txBody>
            <a:bodyPr wrap="square" rtlCol="0">
              <a:spAutoFit/>
            </a:bodyPr>
            <a:lstStyle/>
            <a:p>
              <a:r>
                <a:rPr lang="en-US" i="1" dirty="0">
                  <a:solidFill>
                    <a:srgbClr val="00777A"/>
                  </a:solidFill>
                </a:rPr>
                <a:t>Complaint and user details are sent to </a:t>
              </a:r>
              <a:r>
                <a:rPr lang="en-US" i="1" dirty="0" err="1">
                  <a:solidFill>
                    <a:srgbClr val="00777A"/>
                  </a:solidFill>
                </a:rPr>
                <a:t>EAC</a:t>
              </a:r>
              <a:r>
                <a:rPr lang="en-US" i="1" dirty="0">
                  <a:solidFill>
                    <a:srgbClr val="00777A"/>
                  </a:solidFill>
                </a:rPr>
                <a:t> </a:t>
              </a:r>
              <a:r>
                <a:rPr lang="en-US" i="1" dirty="0" err="1">
                  <a:solidFill>
                    <a:srgbClr val="00777A"/>
                  </a:solidFill>
                </a:rPr>
                <a:t>NTB</a:t>
              </a:r>
              <a:r>
                <a:rPr lang="en-US" i="1" dirty="0">
                  <a:solidFill>
                    <a:srgbClr val="00777A"/>
                  </a:solidFill>
                </a:rPr>
                <a:t> Exchange</a:t>
              </a:r>
              <a:endParaRPr lang="en-ZA" i="1" dirty="0">
                <a:solidFill>
                  <a:srgbClr val="00777A"/>
                </a:solidFill>
              </a:endParaRPr>
            </a:p>
          </p:txBody>
        </p:sp>
        <p:sp>
          <p:nvSpPr>
            <p:cNvPr id="7" name="Rectangle: Rounded Corners 6">
              <a:extLst>
                <a:ext uri="{FF2B5EF4-FFF2-40B4-BE49-F238E27FC236}">
                  <a16:creationId xmlns:a16="http://schemas.microsoft.com/office/drawing/2014/main" id="{13738BA8-4CF5-4BE2-826A-A39C7954AF6D}"/>
                </a:ext>
              </a:extLst>
            </p:cNvPr>
            <p:cNvSpPr/>
            <p:nvPr/>
          </p:nvSpPr>
          <p:spPr>
            <a:xfrm>
              <a:off x="4506029" y="1672197"/>
              <a:ext cx="2953110" cy="1216800"/>
            </a:xfrm>
            <a:prstGeom prst="roundRect">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400" b="1" dirty="0" err="1">
                  <a:solidFill>
                    <a:schemeClr val="tx1">
                      <a:lumMod val="85000"/>
                      <a:lumOff val="15000"/>
                    </a:schemeClr>
                  </a:solidFill>
                </a:rPr>
                <a:t>EAC</a:t>
              </a:r>
              <a:r>
                <a:rPr lang="en-US" sz="2400" b="1" dirty="0">
                  <a:solidFill>
                    <a:schemeClr val="tx1">
                      <a:lumMod val="85000"/>
                      <a:lumOff val="15000"/>
                    </a:schemeClr>
                  </a:solidFill>
                </a:rPr>
                <a:t> </a:t>
              </a:r>
              <a:r>
                <a:rPr lang="en-US" sz="2400" b="1" dirty="0" err="1">
                  <a:solidFill>
                    <a:schemeClr val="tx1">
                      <a:lumMod val="85000"/>
                      <a:lumOff val="15000"/>
                    </a:schemeClr>
                  </a:solidFill>
                </a:rPr>
                <a:t>NTB</a:t>
              </a:r>
              <a:r>
                <a:rPr lang="en-US" sz="2400" b="1" dirty="0">
                  <a:solidFill>
                    <a:schemeClr val="tx1">
                      <a:lumMod val="85000"/>
                      <a:lumOff val="15000"/>
                    </a:schemeClr>
                  </a:solidFill>
                </a:rPr>
                <a:t> Exchange</a:t>
              </a:r>
              <a:endParaRPr lang="en-ZA" sz="2400" b="1" dirty="0">
                <a:solidFill>
                  <a:schemeClr val="tx1">
                    <a:lumMod val="85000"/>
                    <a:lumOff val="15000"/>
                  </a:schemeClr>
                </a:solidFill>
              </a:endParaRPr>
            </a:p>
          </p:txBody>
        </p:sp>
        <p:sp>
          <p:nvSpPr>
            <p:cNvPr id="13" name="Rectangle: Rounded Corners 12">
              <a:extLst>
                <a:ext uri="{FF2B5EF4-FFF2-40B4-BE49-F238E27FC236}">
                  <a16:creationId xmlns:a16="http://schemas.microsoft.com/office/drawing/2014/main" id="{2760F580-CC37-40B9-B32E-BD270A84884D}"/>
                </a:ext>
              </a:extLst>
            </p:cNvPr>
            <p:cNvSpPr/>
            <p:nvPr/>
          </p:nvSpPr>
          <p:spPr>
            <a:xfrm>
              <a:off x="4687023" y="2278406"/>
              <a:ext cx="789789" cy="447656"/>
            </a:xfrm>
            <a:prstGeom prst="round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lumMod val="85000"/>
                      <a:lumOff val="15000"/>
                    </a:schemeClr>
                  </a:solidFill>
                </a:rPr>
                <a:t>Users</a:t>
              </a:r>
              <a:endParaRPr lang="en-ZA" dirty="0">
                <a:solidFill>
                  <a:schemeClr val="tx1">
                    <a:lumMod val="85000"/>
                    <a:lumOff val="15000"/>
                  </a:schemeClr>
                </a:solidFill>
              </a:endParaRPr>
            </a:p>
          </p:txBody>
        </p:sp>
        <p:sp>
          <p:nvSpPr>
            <p:cNvPr id="14" name="Rectangle: Rounded Corners 13">
              <a:extLst>
                <a:ext uri="{FF2B5EF4-FFF2-40B4-BE49-F238E27FC236}">
                  <a16:creationId xmlns:a16="http://schemas.microsoft.com/office/drawing/2014/main" id="{D133F61C-29DB-419C-BF52-3A0F6D2F803F}"/>
                </a:ext>
              </a:extLst>
            </p:cNvPr>
            <p:cNvSpPr/>
            <p:nvPr/>
          </p:nvSpPr>
          <p:spPr>
            <a:xfrm>
              <a:off x="5555368" y="2278405"/>
              <a:ext cx="1751265" cy="4476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EAC</a:t>
              </a:r>
              <a:r>
                <a:rPr lang="en-US" dirty="0"/>
                <a:t> Complaints</a:t>
              </a:r>
              <a:endParaRPr lang="en-ZA" dirty="0"/>
            </a:p>
          </p:txBody>
        </p:sp>
        <p:cxnSp>
          <p:nvCxnSpPr>
            <p:cNvPr id="32" name="Connector: Elbow 31">
              <a:extLst>
                <a:ext uri="{FF2B5EF4-FFF2-40B4-BE49-F238E27FC236}">
                  <a16:creationId xmlns:a16="http://schemas.microsoft.com/office/drawing/2014/main" id="{EC7A6BDF-E706-4A38-989A-2843F04E2330}"/>
                </a:ext>
              </a:extLst>
            </p:cNvPr>
            <p:cNvCxnSpPr>
              <a:cxnSpLocks/>
            </p:cNvCxnSpPr>
            <p:nvPr/>
          </p:nvCxnSpPr>
          <p:spPr>
            <a:xfrm rot="10800000">
              <a:off x="7338015" y="2297085"/>
              <a:ext cx="1069865" cy="1235"/>
            </a:xfrm>
            <a:prstGeom prst="bentConnector3">
              <a:avLst>
                <a:gd name="adj1" fmla="val 1962"/>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Rounded Corners 33">
              <a:extLst>
                <a:ext uri="{FF2B5EF4-FFF2-40B4-BE49-F238E27FC236}">
                  <a16:creationId xmlns:a16="http://schemas.microsoft.com/office/drawing/2014/main" id="{98D656D3-CC3A-43F8-BF00-9AAB0298A432}"/>
                </a:ext>
              </a:extLst>
            </p:cNvPr>
            <p:cNvSpPr/>
            <p:nvPr/>
          </p:nvSpPr>
          <p:spPr>
            <a:xfrm>
              <a:off x="6843047" y="4202948"/>
              <a:ext cx="1271534" cy="444339"/>
            </a:xfrm>
            <a:prstGeom prst="round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Approved</a:t>
              </a:r>
              <a:endParaRPr lang="en-ZA" dirty="0"/>
            </a:p>
          </p:txBody>
        </p:sp>
        <p:cxnSp>
          <p:nvCxnSpPr>
            <p:cNvPr id="37" name="Connector: Elbow 36">
              <a:extLst>
                <a:ext uri="{FF2B5EF4-FFF2-40B4-BE49-F238E27FC236}">
                  <a16:creationId xmlns:a16="http://schemas.microsoft.com/office/drawing/2014/main" id="{C0E08025-3C56-417C-8A48-47F9A31703DD}"/>
                </a:ext>
              </a:extLst>
            </p:cNvPr>
            <p:cNvCxnSpPr>
              <a:cxnSpLocks/>
              <a:stCxn id="14" idx="2"/>
            </p:cNvCxnSpPr>
            <p:nvPr/>
          </p:nvCxnSpPr>
          <p:spPr>
            <a:xfrm rot="16200000" flipH="1">
              <a:off x="6216463" y="2940598"/>
              <a:ext cx="1476886" cy="1047812"/>
            </a:xfrm>
            <a:prstGeom prst="bentConnector3">
              <a:avLst>
                <a:gd name="adj1" fmla="val 66839"/>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pic>
          <p:nvPicPr>
            <p:cNvPr id="65" name="Picture 64">
              <a:extLst>
                <a:ext uri="{FF2B5EF4-FFF2-40B4-BE49-F238E27FC236}">
                  <a16:creationId xmlns:a16="http://schemas.microsoft.com/office/drawing/2014/main" id="{9786D45C-9F07-4DB6-8E02-230B9DB6686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661790" y="318512"/>
              <a:ext cx="711908" cy="711908"/>
            </a:xfrm>
            <a:prstGeom prst="rect">
              <a:avLst/>
            </a:prstGeom>
          </p:spPr>
        </p:pic>
        <p:pic>
          <p:nvPicPr>
            <p:cNvPr id="67" name="Picture 66">
              <a:extLst>
                <a:ext uri="{FF2B5EF4-FFF2-40B4-BE49-F238E27FC236}">
                  <a16:creationId xmlns:a16="http://schemas.microsoft.com/office/drawing/2014/main" id="{D9A64A73-E37B-4DB5-8E0C-28922C3F2F5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3437210" y="1814127"/>
              <a:ext cx="950816" cy="950816"/>
            </a:xfrm>
            <a:prstGeom prst="rect">
              <a:avLst/>
            </a:prstGeom>
          </p:spPr>
        </p:pic>
        <p:sp>
          <p:nvSpPr>
            <p:cNvPr id="92" name="Rectangle: Rounded Corners 91">
              <a:extLst>
                <a:ext uri="{FF2B5EF4-FFF2-40B4-BE49-F238E27FC236}">
                  <a16:creationId xmlns:a16="http://schemas.microsoft.com/office/drawing/2014/main" id="{2C099CCF-6D59-48DC-86E5-E48FDF7B499B}"/>
                </a:ext>
              </a:extLst>
            </p:cNvPr>
            <p:cNvSpPr/>
            <p:nvPr/>
          </p:nvSpPr>
          <p:spPr>
            <a:xfrm>
              <a:off x="9160474" y="1822753"/>
              <a:ext cx="1404011" cy="95081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EAC</a:t>
              </a:r>
              <a:r>
                <a:rPr lang="en-US" dirty="0"/>
                <a:t> Admin</a:t>
              </a:r>
            </a:p>
            <a:p>
              <a:r>
                <a:rPr lang="en-US" dirty="0"/>
                <a:t>User logs in</a:t>
              </a:r>
              <a:endParaRPr lang="en-ZA" dirty="0"/>
            </a:p>
          </p:txBody>
        </p:sp>
        <p:pic>
          <p:nvPicPr>
            <p:cNvPr id="73" name="Picture 72">
              <a:extLst>
                <a:ext uri="{FF2B5EF4-FFF2-40B4-BE49-F238E27FC236}">
                  <a16:creationId xmlns:a16="http://schemas.microsoft.com/office/drawing/2014/main" id="{0F0A4B42-FB55-48CB-A1EE-585CD7B59ADB}"/>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8337938" y="1864574"/>
              <a:ext cx="857292" cy="857292"/>
            </a:xfrm>
            <a:prstGeom prst="rect">
              <a:avLst/>
            </a:prstGeom>
          </p:spPr>
        </p:pic>
        <p:cxnSp>
          <p:nvCxnSpPr>
            <p:cNvPr id="98" name="Connector: Elbow 97">
              <a:extLst>
                <a:ext uri="{FF2B5EF4-FFF2-40B4-BE49-F238E27FC236}">
                  <a16:creationId xmlns:a16="http://schemas.microsoft.com/office/drawing/2014/main" id="{A40D2FA7-F998-453B-AD9D-32F0D3DB2379}"/>
                </a:ext>
              </a:extLst>
            </p:cNvPr>
            <p:cNvCxnSpPr>
              <a:cxnSpLocks/>
              <a:stCxn id="14" idx="2"/>
              <a:endCxn id="35" idx="0"/>
            </p:cNvCxnSpPr>
            <p:nvPr/>
          </p:nvCxnSpPr>
          <p:spPr>
            <a:xfrm rot="5400000">
              <a:off x="5218395" y="2990342"/>
              <a:ext cx="1476886" cy="948324"/>
            </a:xfrm>
            <a:prstGeom prst="bentConnector3">
              <a:avLst>
                <a:gd name="adj1" fmla="val 66939"/>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105" name="TextBox 104">
              <a:extLst>
                <a:ext uri="{FF2B5EF4-FFF2-40B4-BE49-F238E27FC236}">
                  <a16:creationId xmlns:a16="http://schemas.microsoft.com/office/drawing/2014/main" id="{5BDC5798-866B-47A2-85F1-3919EEC7CB29}"/>
                </a:ext>
              </a:extLst>
            </p:cNvPr>
            <p:cNvSpPr txBox="1"/>
            <p:nvPr/>
          </p:nvSpPr>
          <p:spPr>
            <a:xfrm>
              <a:off x="6500007" y="2961077"/>
              <a:ext cx="2752807" cy="646331"/>
            </a:xfrm>
            <a:prstGeom prst="rect">
              <a:avLst/>
            </a:prstGeom>
            <a:noFill/>
          </p:spPr>
          <p:txBody>
            <a:bodyPr wrap="square" rtlCol="0">
              <a:spAutoFit/>
            </a:bodyPr>
            <a:lstStyle/>
            <a:p>
              <a:r>
                <a:rPr lang="en-US" i="1" dirty="0" err="1">
                  <a:solidFill>
                    <a:srgbClr val="00777A"/>
                  </a:solidFill>
                </a:rPr>
                <a:t>EAC</a:t>
              </a:r>
              <a:r>
                <a:rPr lang="en-US" i="1" dirty="0">
                  <a:solidFill>
                    <a:srgbClr val="00777A"/>
                  </a:solidFill>
                </a:rPr>
                <a:t> complaint declined or approved by </a:t>
              </a:r>
              <a:r>
                <a:rPr lang="en-US" i="1" dirty="0" err="1">
                  <a:solidFill>
                    <a:srgbClr val="00777A"/>
                  </a:solidFill>
                </a:rPr>
                <a:t>EAC</a:t>
              </a:r>
              <a:r>
                <a:rPr lang="en-US" i="1" dirty="0">
                  <a:solidFill>
                    <a:srgbClr val="00777A"/>
                  </a:solidFill>
                </a:rPr>
                <a:t> Admin</a:t>
              </a:r>
              <a:endParaRPr lang="en-ZA" i="1" dirty="0">
                <a:solidFill>
                  <a:srgbClr val="00777A"/>
                </a:solidFill>
              </a:endParaRPr>
            </a:p>
          </p:txBody>
        </p:sp>
        <p:cxnSp>
          <p:nvCxnSpPr>
            <p:cNvPr id="126" name="Straight Arrow Connector 125">
              <a:extLst>
                <a:ext uri="{FF2B5EF4-FFF2-40B4-BE49-F238E27FC236}">
                  <a16:creationId xmlns:a16="http://schemas.microsoft.com/office/drawing/2014/main" id="{33AC0D25-6477-43EE-9BF4-C1D80AD5C4F0}"/>
                </a:ext>
              </a:extLst>
            </p:cNvPr>
            <p:cNvCxnSpPr>
              <a:cxnSpLocks/>
              <a:stCxn id="34" idx="2"/>
              <a:endCxn id="110" idx="0"/>
            </p:cNvCxnSpPr>
            <p:nvPr/>
          </p:nvCxnSpPr>
          <p:spPr>
            <a:xfrm flipH="1">
              <a:off x="7476664" y="4647287"/>
              <a:ext cx="2151" cy="759581"/>
            </a:xfrm>
            <a:prstGeom prst="straightConnector1">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134" name="TextBox 133">
              <a:extLst>
                <a:ext uri="{FF2B5EF4-FFF2-40B4-BE49-F238E27FC236}">
                  <a16:creationId xmlns:a16="http://schemas.microsoft.com/office/drawing/2014/main" id="{03557DAE-C494-4886-AD0A-BBBBFBA5ABDD}"/>
                </a:ext>
              </a:extLst>
            </p:cNvPr>
            <p:cNvSpPr txBox="1"/>
            <p:nvPr/>
          </p:nvSpPr>
          <p:spPr>
            <a:xfrm>
              <a:off x="2072555" y="3705893"/>
              <a:ext cx="2705348" cy="646331"/>
            </a:xfrm>
            <a:prstGeom prst="rect">
              <a:avLst/>
            </a:prstGeom>
            <a:noFill/>
          </p:spPr>
          <p:txBody>
            <a:bodyPr wrap="square" rtlCol="0">
              <a:spAutoFit/>
            </a:bodyPr>
            <a:lstStyle/>
            <a:p>
              <a:r>
                <a:rPr lang="en-US" i="1" dirty="0">
                  <a:solidFill>
                    <a:srgbClr val="00777A"/>
                  </a:solidFill>
                </a:rPr>
                <a:t>Status updated on </a:t>
              </a:r>
              <a:r>
                <a:rPr lang="en-US" i="1" dirty="0" err="1">
                  <a:solidFill>
                    <a:srgbClr val="00777A"/>
                  </a:solidFill>
                </a:rPr>
                <a:t>EAC</a:t>
              </a:r>
              <a:r>
                <a:rPr lang="en-US" i="1" dirty="0">
                  <a:solidFill>
                    <a:srgbClr val="00777A"/>
                  </a:solidFill>
                </a:rPr>
                <a:t> Mobile APP</a:t>
              </a:r>
              <a:endParaRPr lang="en-ZA" i="1" dirty="0">
                <a:solidFill>
                  <a:srgbClr val="00777A"/>
                </a:solidFill>
              </a:endParaRPr>
            </a:p>
          </p:txBody>
        </p:sp>
        <p:sp>
          <p:nvSpPr>
            <p:cNvPr id="143" name="TextBox 142">
              <a:extLst>
                <a:ext uri="{FF2B5EF4-FFF2-40B4-BE49-F238E27FC236}">
                  <a16:creationId xmlns:a16="http://schemas.microsoft.com/office/drawing/2014/main" id="{13458F06-052E-416A-9CA8-C20103DAEDF3}"/>
                </a:ext>
              </a:extLst>
            </p:cNvPr>
            <p:cNvSpPr txBox="1"/>
            <p:nvPr/>
          </p:nvSpPr>
          <p:spPr>
            <a:xfrm>
              <a:off x="7547074" y="4703911"/>
              <a:ext cx="3017410" cy="646331"/>
            </a:xfrm>
            <a:prstGeom prst="rect">
              <a:avLst/>
            </a:prstGeom>
            <a:noFill/>
          </p:spPr>
          <p:txBody>
            <a:bodyPr wrap="square" rtlCol="0">
              <a:spAutoFit/>
            </a:bodyPr>
            <a:lstStyle/>
            <a:p>
              <a:r>
                <a:rPr lang="en-US" i="1" dirty="0">
                  <a:solidFill>
                    <a:srgbClr val="00777A"/>
                  </a:solidFill>
                </a:rPr>
                <a:t>Approved </a:t>
              </a:r>
              <a:r>
                <a:rPr lang="en-US" i="1" dirty="0" err="1">
                  <a:solidFill>
                    <a:srgbClr val="00777A"/>
                  </a:solidFill>
                </a:rPr>
                <a:t>EAC</a:t>
              </a:r>
              <a:r>
                <a:rPr lang="en-US" i="1" dirty="0">
                  <a:solidFill>
                    <a:srgbClr val="00777A"/>
                  </a:solidFill>
                </a:rPr>
                <a:t> complaint sent to Tripartite </a:t>
              </a:r>
              <a:r>
                <a:rPr lang="en-US" i="1" dirty="0" err="1">
                  <a:solidFill>
                    <a:srgbClr val="00777A"/>
                  </a:solidFill>
                </a:rPr>
                <a:t>NTB</a:t>
              </a:r>
              <a:r>
                <a:rPr lang="en-US" i="1" dirty="0">
                  <a:solidFill>
                    <a:srgbClr val="00777A"/>
                  </a:solidFill>
                </a:rPr>
                <a:t> System </a:t>
              </a:r>
              <a:endParaRPr lang="en-ZA" i="1" dirty="0">
                <a:solidFill>
                  <a:srgbClr val="00777A"/>
                </a:solidFill>
              </a:endParaRPr>
            </a:p>
          </p:txBody>
        </p:sp>
        <p:cxnSp>
          <p:nvCxnSpPr>
            <p:cNvPr id="29" name="Connector: Elbow 28">
              <a:extLst>
                <a:ext uri="{FF2B5EF4-FFF2-40B4-BE49-F238E27FC236}">
                  <a16:creationId xmlns:a16="http://schemas.microsoft.com/office/drawing/2014/main" id="{003E5334-FE6B-4FC2-AEB7-4E4C392B2ABE}"/>
                </a:ext>
              </a:extLst>
            </p:cNvPr>
            <p:cNvCxnSpPr>
              <a:cxnSpLocks/>
              <a:stCxn id="35" idx="1"/>
              <a:endCxn id="85" idx="2"/>
            </p:cNvCxnSpPr>
            <p:nvPr/>
          </p:nvCxnSpPr>
          <p:spPr>
            <a:xfrm rot="10800000">
              <a:off x="2018875" y="1149876"/>
              <a:ext cx="2828034" cy="3275243"/>
            </a:xfrm>
            <a:prstGeom prst="bentConnector2">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35" name="Rectangle: Rounded Corners 34">
              <a:extLst>
                <a:ext uri="{FF2B5EF4-FFF2-40B4-BE49-F238E27FC236}">
                  <a16:creationId xmlns:a16="http://schemas.microsoft.com/office/drawing/2014/main" id="{69E59464-861F-4285-8A4B-D3B54116CE60}"/>
                </a:ext>
              </a:extLst>
            </p:cNvPr>
            <p:cNvSpPr/>
            <p:nvPr/>
          </p:nvSpPr>
          <p:spPr>
            <a:xfrm>
              <a:off x="4846909" y="4202948"/>
              <a:ext cx="1271534" cy="444339"/>
            </a:xfrm>
            <a:prstGeom prst="roundRect">
              <a:avLst/>
            </a:prstGeom>
            <a:solidFill>
              <a:srgbClr val="C00000"/>
            </a:solidFill>
            <a:ln>
              <a:solidFill>
                <a:srgbClr val="86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Declined</a:t>
              </a:r>
              <a:endParaRPr lang="en-ZA" dirty="0"/>
            </a:p>
          </p:txBody>
        </p:sp>
      </p:grpSp>
      <p:cxnSp>
        <p:nvCxnSpPr>
          <p:cNvPr id="33" name="Connector: Elbow 32">
            <a:extLst>
              <a:ext uri="{FF2B5EF4-FFF2-40B4-BE49-F238E27FC236}">
                <a16:creationId xmlns:a16="http://schemas.microsoft.com/office/drawing/2014/main" id="{B853C471-2892-4440-923F-14FC6A911AA5}"/>
              </a:ext>
            </a:extLst>
          </p:cNvPr>
          <p:cNvCxnSpPr>
            <a:cxnSpLocks/>
            <a:stCxn id="34" idx="2"/>
            <a:endCxn id="85" idx="2"/>
          </p:cNvCxnSpPr>
          <p:nvPr/>
        </p:nvCxnSpPr>
        <p:spPr>
          <a:xfrm rot="5400000" flipH="1">
            <a:off x="4065594" y="53454"/>
            <a:ext cx="3469881" cy="5740234"/>
          </a:xfrm>
          <a:prstGeom prst="bentConnector3">
            <a:avLst>
              <a:gd name="adj1" fmla="val -6588"/>
            </a:avLst>
          </a:prstGeom>
          <a:ln w="5715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602897B0-83E2-4CE7-BA33-F1883108BB37}"/>
              </a:ext>
            </a:extLst>
          </p:cNvPr>
          <p:cNvSpPr txBox="1"/>
          <p:nvPr/>
        </p:nvSpPr>
        <p:spPr>
          <a:xfrm>
            <a:off x="167930" y="116799"/>
            <a:ext cx="2199256" cy="1200329"/>
          </a:xfrm>
          <a:prstGeom prst="rect">
            <a:avLst/>
          </a:prstGeom>
          <a:noFill/>
        </p:spPr>
        <p:txBody>
          <a:bodyPr wrap="square">
            <a:spAutoFit/>
          </a:bodyPr>
          <a:lstStyle/>
          <a:p>
            <a:r>
              <a:rPr lang="en-ZA" sz="2400" b="1" dirty="0">
                <a:solidFill>
                  <a:srgbClr val="00777A"/>
                </a:solidFill>
              </a:rPr>
              <a:t>Process Flow for NTB Monitoring App</a:t>
            </a:r>
          </a:p>
        </p:txBody>
      </p:sp>
    </p:spTree>
    <p:extLst>
      <p:ext uri="{BB962C8B-B14F-4D97-AF65-F5344CB8AC3E}">
        <p14:creationId xmlns:p14="http://schemas.microsoft.com/office/powerpoint/2010/main" val="38412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B785BB5-319A-802B-5582-420069152104}"/>
              </a:ext>
            </a:extLst>
          </p:cNvPr>
          <p:cNvSpPr>
            <a:spLocks noGrp="1"/>
          </p:cNvSpPr>
          <p:nvPr>
            <p:ph type="body" sz="quarter" idx="10"/>
          </p:nvPr>
        </p:nvSpPr>
        <p:spPr>
          <a:xfrm>
            <a:off x="515179" y="291166"/>
            <a:ext cx="10196364" cy="787908"/>
          </a:xfrm>
        </p:spPr>
        <p:txBody>
          <a:bodyPr/>
          <a:lstStyle/>
          <a:p>
            <a:r>
              <a:rPr lang="en-GB" b="1" dirty="0">
                <a:solidFill>
                  <a:srgbClr val="00777A"/>
                </a:solidFill>
                <a:latin typeface="+mn-lt"/>
              </a:rPr>
              <a:t>Steps for reporting an </a:t>
            </a:r>
            <a:r>
              <a:rPr lang="en-GB" b="1" dirty="0" err="1">
                <a:solidFill>
                  <a:srgbClr val="00777A"/>
                </a:solidFill>
                <a:latin typeface="+mn-lt"/>
              </a:rPr>
              <a:t>NTB</a:t>
            </a:r>
            <a:r>
              <a:rPr lang="en-GB" b="1" dirty="0">
                <a:solidFill>
                  <a:srgbClr val="00777A"/>
                </a:solidFill>
                <a:latin typeface="+mn-lt"/>
              </a:rPr>
              <a:t>, its Classification, and its Monitoring</a:t>
            </a:r>
            <a:endParaRPr lang="en-ZA" sz="2800" dirty="0"/>
          </a:p>
        </p:txBody>
      </p:sp>
      <p:sp>
        <p:nvSpPr>
          <p:cNvPr id="5" name="Title 1">
            <a:extLst>
              <a:ext uri="{FF2B5EF4-FFF2-40B4-BE49-F238E27FC236}">
                <a16:creationId xmlns:a16="http://schemas.microsoft.com/office/drawing/2014/main" id="{D000F9EB-3B36-4893-B424-1E9C34948F30}"/>
              </a:ext>
            </a:extLst>
          </p:cNvPr>
          <p:cNvSpPr txBox="1">
            <a:spLocks/>
          </p:cNvSpPr>
          <p:nvPr/>
        </p:nvSpPr>
        <p:spPr>
          <a:xfrm>
            <a:off x="568317" y="1196576"/>
            <a:ext cx="5674829" cy="581747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lnSpc>
                <a:spcPct val="100000"/>
              </a:lnSpc>
              <a:spcBef>
                <a:spcPts val="600"/>
              </a:spcBef>
              <a:spcAft>
                <a:spcPts val="600"/>
              </a:spcAft>
              <a:buFont typeface="+mj-lt"/>
              <a:buAutoNum type="arabicPeriod"/>
            </a:pPr>
            <a:r>
              <a:rPr lang="en-US" sz="1500" b="1" dirty="0">
                <a:solidFill>
                  <a:srgbClr val="313E48"/>
                </a:solidFill>
                <a:latin typeface="+mn-lt"/>
              </a:rPr>
              <a:t>Economic operator lodges a complaint/report order using an app. It would be structured to allow an administrator to classify the NTB in detail. The report order or complaint will be in a fixed format:</a:t>
            </a:r>
          </a:p>
          <a:p>
            <a:pPr marL="457200" indent="-457200" algn="just">
              <a:lnSpc>
                <a:spcPct val="100000"/>
              </a:lnSpc>
              <a:spcBef>
                <a:spcPts val="600"/>
              </a:spcBef>
              <a:spcAft>
                <a:spcPts val="600"/>
              </a:spcAft>
              <a:buFont typeface="+mj-lt"/>
              <a:buAutoNum type="arabicPeriod"/>
            </a:pPr>
            <a:endParaRPr lang="en-US" sz="1500" b="1" dirty="0">
              <a:solidFill>
                <a:srgbClr val="313E48"/>
              </a:solidFill>
              <a:latin typeface="+mn-lt"/>
            </a:endParaRP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marL="457200" indent="-457200" algn="just">
              <a:lnSpc>
                <a:spcPct val="100000"/>
              </a:lnSpc>
              <a:spcBef>
                <a:spcPts val="600"/>
              </a:spcBef>
              <a:spcAft>
                <a:spcPts val="600"/>
              </a:spcAft>
              <a:buFont typeface="+mj-lt"/>
              <a:buAutoNum type="arabicPeriod"/>
            </a:pPr>
            <a:r>
              <a:rPr lang="en-US" sz="1500" b="1" dirty="0">
                <a:solidFill>
                  <a:srgbClr val="313E48"/>
                </a:solidFill>
                <a:latin typeface="+mn-lt"/>
              </a:rPr>
              <a:t>System Administrator (SA) receives the report order from the app. SA may contact the complainant to seek clarification if need be.</a:t>
            </a:r>
          </a:p>
          <a:p>
            <a:pPr marL="457200" indent="-457200" algn="just">
              <a:lnSpc>
                <a:spcPct val="100000"/>
              </a:lnSpc>
              <a:spcBef>
                <a:spcPts val="600"/>
              </a:spcBef>
              <a:spcAft>
                <a:spcPts val="600"/>
              </a:spcAft>
              <a:buFont typeface="+mj-lt"/>
              <a:buAutoNum type="arabicPeriod"/>
            </a:pPr>
            <a:endParaRPr lang="en-US" sz="1800" b="1" dirty="0">
              <a:solidFill>
                <a:srgbClr val="313E48"/>
              </a:solidFill>
              <a:latin typeface="+mn-lt"/>
            </a:endParaRPr>
          </a:p>
          <a:p>
            <a:pPr algn="just">
              <a:lnSpc>
                <a:spcPct val="100000"/>
              </a:lnSpc>
              <a:spcBef>
                <a:spcPts val="600"/>
              </a:spcBef>
              <a:spcAft>
                <a:spcPts val="600"/>
              </a:spcAft>
            </a:pPr>
            <a:endParaRPr lang="en-US" sz="2000" b="1" dirty="0">
              <a:solidFill>
                <a:srgbClr val="313E48"/>
              </a:solidFill>
              <a:latin typeface="+mn-lt"/>
            </a:endParaRPr>
          </a:p>
          <a:p>
            <a:pPr algn="just">
              <a:lnSpc>
                <a:spcPct val="100000"/>
              </a:lnSpc>
              <a:spcBef>
                <a:spcPts val="600"/>
              </a:spcBef>
              <a:spcAft>
                <a:spcPts val="600"/>
              </a:spcAft>
            </a:pPr>
            <a:endParaRPr lang="en-GB" sz="2000" b="1" dirty="0">
              <a:solidFill>
                <a:srgbClr val="313E48"/>
              </a:solidFill>
              <a:latin typeface="+mn-lt"/>
            </a:endParaRPr>
          </a:p>
        </p:txBody>
      </p:sp>
      <p:graphicFrame>
        <p:nvGraphicFramePr>
          <p:cNvPr id="3" name="Table 2">
            <a:extLst>
              <a:ext uri="{FF2B5EF4-FFF2-40B4-BE49-F238E27FC236}">
                <a16:creationId xmlns:a16="http://schemas.microsoft.com/office/drawing/2014/main" id="{DB07DF20-9C1B-4492-964F-4AE15ED3209C}"/>
              </a:ext>
            </a:extLst>
          </p:cNvPr>
          <p:cNvGraphicFramePr>
            <a:graphicFrameLocks noGrp="1"/>
          </p:cNvGraphicFramePr>
          <p:nvPr>
            <p:extLst>
              <p:ext uri="{D42A27DB-BD31-4B8C-83A1-F6EECF244321}">
                <p14:modId xmlns:p14="http://schemas.microsoft.com/office/powerpoint/2010/main" val="2423728362"/>
              </p:ext>
            </p:extLst>
          </p:nvPr>
        </p:nvGraphicFramePr>
        <p:xfrm>
          <a:off x="656404" y="2369139"/>
          <a:ext cx="5527682" cy="3086100"/>
        </p:xfrm>
        <a:graphic>
          <a:graphicData uri="http://schemas.openxmlformats.org/drawingml/2006/table">
            <a:tbl>
              <a:tblPr firstRow="1" firstCol="1" bandRow="1">
                <a:tableStyleId>{5C22544A-7EE6-4342-B048-85BDC9FD1C3A}</a:tableStyleId>
              </a:tblPr>
              <a:tblGrid>
                <a:gridCol w="540015">
                  <a:extLst>
                    <a:ext uri="{9D8B030D-6E8A-4147-A177-3AD203B41FA5}">
                      <a16:colId xmlns:a16="http://schemas.microsoft.com/office/drawing/2014/main" val="2336219274"/>
                    </a:ext>
                  </a:extLst>
                </a:gridCol>
                <a:gridCol w="4639324">
                  <a:extLst>
                    <a:ext uri="{9D8B030D-6E8A-4147-A177-3AD203B41FA5}">
                      <a16:colId xmlns:a16="http://schemas.microsoft.com/office/drawing/2014/main" val="3169052320"/>
                    </a:ext>
                  </a:extLst>
                </a:gridCol>
                <a:gridCol w="348343">
                  <a:extLst>
                    <a:ext uri="{9D8B030D-6E8A-4147-A177-3AD203B41FA5}">
                      <a16:colId xmlns:a16="http://schemas.microsoft.com/office/drawing/2014/main" val="2148789560"/>
                    </a:ext>
                  </a:extLst>
                </a:gridCol>
              </a:tblGrid>
              <a:tr h="216345">
                <a:tc gridSpan="3">
                  <a:txBody>
                    <a:bodyPr/>
                    <a:lstStyle/>
                    <a:p>
                      <a:pPr algn="just">
                        <a:lnSpc>
                          <a:spcPct val="100000"/>
                        </a:lnSpc>
                      </a:pPr>
                      <a:r>
                        <a:rPr lang="en-GB" sz="1350" dirty="0">
                          <a:effectLst/>
                        </a:rPr>
                        <a:t>Reporting a NTB – to be completed by the complainant  as part of pre-screening questions</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6953638"/>
                  </a:ext>
                </a:extLst>
              </a:tr>
              <a:tr h="108172">
                <a:tc>
                  <a:txBody>
                    <a:bodyPr/>
                    <a:lstStyle/>
                    <a:p>
                      <a:pPr>
                        <a:lnSpc>
                          <a:spcPct val="100000"/>
                        </a:lnSpc>
                      </a:pPr>
                      <a:r>
                        <a:rPr lang="en-GB" sz="1350">
                          <a:effectLst/>
                        </a:rPr>
                        <a:t>1</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a:effectLst/>
                        </a:rPr>
                        <a:t>Name of Reporter:</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1434608"/>
                  </a:ext>
                </a:extLst>
              </a:tr>
              <a:tr h="108172">
                <a:tc>
                  <a:txBody>
                    <a:bodyPr/>
                    <a:lstStyle/>
                    <a:p>
                      <a:pPr>
                        <a:lnSpc>
                          <a:spcPct val="100000"/>
                        </a:lnSpc>
                      </a:pPr>
                      <a:r>
                        <a:rPr lang="en-GB" sz="1350">
                          <a:effectLst/>
                        </a:rPr>
                        <a:t>2*</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Border Post or location</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a:effectLst/>
                        </a:rPr>
                        <a:t>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7584719"/>
                  </a:ext>
                </a:extLst>
              </a:tr>
              <a:tr h="108172">
                <a:tc>
                  <a:txBody>
                    <a:bodyPr/>
                    <a:lstStyle/>
                    <a:p>
                      <a:pPr>
                        <a:lnSpc>
                          <a:spcPct val="100000"/>
                        </a:lnSpc>
                      </a:pPr>
                      <a:r>
                        <a:rPr lang="en-GB" sz="1350">
                          <a:effectLst/>
                        </a:rPr>
                        <a:t>3*</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a:effectLst/>
                        </a:rPr>
                        <a:t>Date of reported incident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a:effectLst/>
                        </a:rPr>
                        <a:t>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8526759"/>
                  </a:ext>
                </a:extLst>
              </a:tr>
              <a:tr h="98173">
                <a:tc>
                  <a:txBody>
                    <a:bodyPr/>
                    <a:lstStyle/>
                    <a:p>
                      <a:pPr>
                        <a:lnSpc>
                          <a:spcPct val="100000"/>
                        </a:lnSpc>
                      </a:pPr>
                      <a:r>
                        <a:rPr lang="en-GB" sz="1350">
                          <a:effectLst/>
                        </a:rPr>
                        <a:t>4*</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Contact number (required so that the incident can be verified)</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3514821"/>
                  </a:ext>
                </a:extLst>
              </a:tr>
              <a:tr h="324517">
                <a:tc>
                  <a:txBody>
                    <a:bodyPr/>
                    <a:lstStyle/>
                    <a:p>
                      <a:pPr>
                        <a:lnSpc>
                          <a:spcPct val="100000"/>
                        </a:lnSpc>
                      </a:pPr>
                      <a:r>
                        <a:rPr lang="en-GB" sz="1350">
                          <a:effectLst/>
                        </a:rPr>
                        <a:t>5*</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What type of economic operator are you? (Note that there will be a drop-down menu for the economic operator to select from)</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8770055"/>
                  </a:ext>
                </a:extLst>
              </a:tr>
              <a:tr h="108172">
                <a:tc>
                  <a:txBody>
                    <a:bodyPr/>
                    <a:lstStyle/>
                    <a:p>
                      <a:pPr>
                        <a:lnSpc>
                          <a:spcPct val="100000"/>
                        </a:lnSpc>
                      </a:pPr>
                      <a:r>
                        <a:rPr lang="en-GB" sz="1350">
                          <a:effectLst/>
                        </a:rPr>
                        <a:t>6*</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What is your gender?</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a:effectLst/>
                        </a:rPr>
                        <a:t> </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2902207"/>
                  </a:ext>
                </a:extLst>
              </a:tr>
              <a:tr h="216345">
                <a:tc>
                  <a:txBody>
                    <a:bodyPr/>
                    <a:lstStyle/>
                    <a:p>
                      <a:pPr>
                        <a:lnSpc>
                          <a:spcPct val="100000"/>
                        </a:lnSpc>
                      </a:pPr>
                      <a:r>
                        <a:rPr lang="en-GB" sz="1350">
                          <a:effectLst/>
                        </a:rPr>
                        <a:t>7*</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Brief description of the NTB encountered (no more than 100 words).</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6329526"/>
                  </a:ext>
                </a:extLst>
              </a:tr>
              <a:tr h="108172">
                <a:tc>
                  <a:txBody>
                    <a:bodyPr/>
                    <a:lstStyle/>
                    <a:p>
                      <a:pPr>
                        <a:lnSpc>
                          <a:spcPct val="100000"/>
                        </a:lnSpc>
                      </a:pPr>
                      <a:r>
                        <a:rPr lang="en-GB" sz="1350">
                          <a:effectLst/>
                        </a:rPr>
                        <a:t>8*</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How often has this happened to you in the last 12 months?</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5166392"/>
                  </a:ext>
                </a:extLst>
              </a:tr>
              <a:tr h="108172">
                <a:tc>
                  <a:txBody>
                    <a:bodyPr/>
                    <a:lstStyle/>
                    <a:p>
                      <a:pPr>
                        <a:lnSpc>
                          <a:spcPct val="100000"/>
                        </a:lnSpc>
                      </a:pPr>
                      <a:r>
                        <a:rPr lang="en-GB" sz="1350">
                          <a:effectLst/>
                        </a:rPr>
                        <a:t>9*</a:t>
                      </a:r>
                      <a:endParaRPr lang="en-GB" sz="13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How much time have you lost as a result of this incident</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847729"/>
                  </a:ext>
                </a:extLst>
              </a:tr>
              <a:tr h="108172">
                <a:tc>
                  <a:txBody>
                    <a:bodyPr/>
                    <a:lstStyle/>
                    <a:p>
                      <a:pPr>
                        <a:lnSpc>
                          <a:spcPct val="100000"/>
                        </a:lnSpc>
                      </a:pPr>
                      <a:r>
                        <a:rPr lang="en-GB" sz="1350" dirty="0">
                          <a:effectLst/>
                        </a:rPr>
                        <a:t>10*</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How much money have you lost as a result of this incident</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350" dirty="0">
                          <a:effectLst/>
                        </a:rPr>
                        <a:t> </a:t>
                      </a:r>
                      <a:endParaRPr lang="en-GB"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6615343"/>
                  </a:ext>
                </a:extLst>
              </a:tr>
            </a:tbl>
          </a:graphicData>
        </a:graphic>
      </p:graphicFrame>
      <p:sp>
        <p:nvSpPr>
          <p:cNvPr id="10" name="Title 1">
            <a:extLst>
              <a:ext uri="{FF2B5EF4-FFF2-40B4-BE49-F238E27FC236}">
                <a16:creationId xmlns:a16="http://schemas.microsoft.com/office/drawing/2014/main" id="{2BD6801C-07E6-4688-814B-267119821707}"/>
              </a:ext>
            </a:extLst>
          </p:cNvPr>
          <p:cNvSpPr txBox="1">
            <a:spLocks/>
          </p:cNvSpPr>
          <p:nvPr/>
        </p:nvSpPr>
        <p:spPr>
          <a:xfrm>
            <a:off x="6515369" y="1196576"/>
            <a:ext cx="5108314" cy="521873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lnSpc>
                <a:spcPct val="100000"/>
              </a:lnSpc>
              <a:spcBef>
                <a:spcPts val="600"/>
              </a:spcBef>
              <a:spcAft>
                <a:spcPts val="600"/>
              </a:spcAft>
              <a:buFont typeface="+mj-lt"/>
              <a:buAutoNum type="arabicPeriod" startAt="3"/>
            </a:pPr>
            <a:r>
              <a:rPr lang="en-US" sz="1500" b="1" dirty="0">
                <a:solidFill>
                  <a:srgbClr val="313E48"/>
                </a:solidFill>
                <a:latin typeface="+mn-lt"/>
              </a:rPr>
              <a:t>SA uploads information onto the EAC section of the NTB </a:t>
            </a:r>
            <a:r>
              <a:rPr lang="en-US" sz="1500" b="1" dirty="0" smtClean="0">
                <a:solidFill>
                  <a:srgbClr val="313E48"/>
                </a:solidFill>
                <a:latin typeface="+mn-lt"/>
              </a:rPr>
              <a:t>RMM </a:t>
            </a:r>
            <a:r>
              <a:rPr lang="en-US" sz="1500" b="1" dirty="0">
                <a:solidFill>
                  <a:srgbClr val="313E48"/>
                </a:solidFill>
                <a:latin typeface="+mn-lt"/>
              </a:rPr>
              <a:t>using a front-end developed for this purpose with the following format:</a:t>
            </a: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marL="457200" indent="-457200" algn="just">
              <a:lnSpc>
                <a:spcPct val="100000"/>
              </a:lnSpc>
              <a:spcBef>
                <a:spcPts val="600"/>
              </a:spcBef>
              <a:spcAft>
                <a:spcPts val="600"/>
              </a:spcAft>
              <a:buFont typeface="+mj-lt"/>
              <a:buAutoNum type="arabicPeriod" startAt="3"/>
            </a:pPr>
            <a:endParaRPr lang="en-US" sz="1800" dirty="0">
              <a:solidFill>
                <a:srgbClr val="313E48"/>
              </a:solidFill>
              <a:latin typeface="+mn-lt"/>
            </a:endParaRPr>
          </a:p>
          <a:p>
            <a:pPr algn="just">
              <a:lnSpc>
                <a:spcPct val="100000"/>
              </a:lnSpc>
              <a:spcBef>
                <a:spcPts val="600"/>
              </a:spcBef>
              <a:spcAft>
                <a:spcPts val="600"/>
              </a:spcAft>
            </a:pPr>
            <a:endParaRPr lang="en-US" sz="1800" dirty="0">
              <a:solidFill>
                <a:srgbClr val="313E48"/>
              </a:solidFill>
              <a:latin typeface="+mn-lt"/>
            </a:endParaRPr>
          </a:p>
          <a:p>
            <a:pPr algn="just">
              <a:lnSpc>
                <a:spcPct val="100000"/>
              </a:lnSpc>
              <a:spcBef>
                <a:spcPts val="600"/>
              </a:spcBef>
              <a:spcAft>
                <a:spcPts val="600"/>
              </a:spcAft>
            </a:pPr>
            <a:endParaRPr lang="en-GB" sz="2000" dirty="0">
              <a:solidFill>
                <a:srgbClr val="313E48"/>
              </a:solidFill>
              <a:latin typeface="+mn-lt"/>
            </a:endParaRPr>
          </a:p>
        </p:txBody>
      </p:sp>
      <p:graphicFrame>
        <p:nvGraphicFramePr>
          <p:cNvPr id="4" name="Table 3">
            <a:extLst>
              <a:ext uri="{FF2B5EF4-FFF2-40B4-BE49-F238E27FC236}">
                <a16:creationId xmlns:a16="http://schemas.microsoft.com/office/drawing/2014/main" id="{D273A896-CB3B-4A49-8E92-65F5371EF42E}"/>
              </a:ext>
            </a:extLst>
          </p:cNvPr>
          <p:cNvGraphicFramePr>
            <a:graphicFrameLocks noGrp="1"/>
          </p:cNvGraphicFramePr>
          <p:nvPr>
            <p:extLst>
              <p:ext uri="{D42A27DB-BD31-4B8C-83A1-F6EECF244321}">
                <p14:modId xmlns:p14="http://schemas.microsoft.com/office/powerpoint/2010/main" val="3623321171"/>
              </p:ext>
            </p:extLst>
          </p:nvPr>
        </p:nvGraphicFramePr>
        <p:xfrm>
          <a:off x="6662517" y="2098629"/>
          <a:ext cx="4873080" cy="3840480"/>
        </p:xfrm>
        <a:graphic>
          <a:graphicData uri="http://schemas.openxmlformats.org/drawingml/2006/table">
            <a:tbl>
              <a:tblPr firstRow="1" firstCol="1" bandRow="1">
                <a:tableStyleId>{5C22544A-7EE6-4342-B048-85BDC9FD1C3A}</a:tableStyleId>
              </a:tblPr>
              <a:tblGrid>
                <a:gridCol w="391123">
                  <a:extLst>
                    <a:ext uri="{9D8B030D-6E8A-4147-A177-3AD203B41FA5}">
                      <a16:colId xmlns:a16="http://schemas.microsoft.com/office/drawing/2014/main" val="1309654452"/>
                    </a:ext>
                  </a:extLst>
                </a:gridCol>
                <a:gridCol w="4090423">
                  <a:extLst>
                    <a:ext uri="{9D8B030D-6E8A-4147-A177-3AD203B41FA5}">
                      <a16:colId xmlns:a16="http://schemas.microsoft.com/office/drawing/2014/main" val="3942919580"/>
                    </a:ext>
                  </a:extLst>
                </a:gridCol>
                <a:gridCol w="391534">
                  <a:extLst>
                    <a:ext uri="{9D8B030D-6E8A-4147-A177-3AD203B41FA5}">
                      <a16:colId xmlns:a16="http://schemas.microsoft.com/office/drawing/2014/main" val="1528919901"/>
                    </a:ext>
                  </a:extLst>
                </a:gridCol>
              </a:tblGrid>
              <a:tr h="138662">
                <a:tc gridSpan="3">
                  <a:txBody>
                    <a:bodyPr/>
                    <a:lstStyle/>
                    <a:p>
                      <a:pPr algn="just">
                        <a:lnSpc>
                          <a:spcPct val="100000"/>
                        </a:lnSpc>
                      </a:pPr>
                      <a:r>
                        <a:rPr lang="en-GB" sz="1400">
                          <a:effectLst/>
                        </a:rPr>
                        <a:t>Reporting a NTB – to be completed by the System Administrator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071922"/>
                  </a:ext>
                </a:extLst>
              </a:tr>
              <a:tr h="138662">
                <a:tc>
                  <a:txBody>
                    <a:bodyPr/>
                    <a:lstStyle/>
                    <a:p>
                      <a:pPr>
                        <a:lnSpc>
                          <a:spcPct val="100000"/>
                        </a:lnSpc>
                      </a:pPr>
                      <a:r>
                        <a:rPr lang="en-GB" sz="1400">
                          <a:effectLst/>
                        </a:rPr>
                        <a: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a:effectLst/>
                        </a:rPr>
                        <a:t>Name of System Administrator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1682651"/>
                  </a:ext>
                </a:extLst>
              </a:tr>
              <a:tr h="138662">
                <a:tc>
                  <a:txBody>
                    <a:bodyPr/>
                    <a:lstStyle/>
                    <a:p>
                      <a:pPr>
                        <a:lnSpc>
                          <a:spcPct val="100000"/>
                        </a:lnSpc>
                      </a:pPr>
                      <a:r>
                        <a:rPr lang="en-GB" sz="1400">
                          <a:effectLst/>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Name of the original Reporter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865139"/>
                  </a:ext>
                </a:extLst>
              </a:tr>
              <a:tr h="138662">
                <a:tc>
                  <a:txBody>
                    <a:bodyPr/>
                    <a:lstStyle/>
                    <a:p>
                      <a:pPr>
                        <a:lnSpc>
                          <a:spcPct val="100000"/>
                        </a:lnSpc>
                      </a:pPr>
                      <a:r>
                        <a:rPr lang="en-GB" sz="1400">
                          <a:effectLst/>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Border Post or location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887721"/>
                  </a:ext>
                </a:extLst>
              </a:tr>
              <a:tr h="138662">
                <a:tc>
                  <a:txBody>
                    <a:bodyPr/>
                    <a:lstStyle/>
                    <a:p>
                      <a:pPr>
                        <a:lnSpc>
                          <a:spcPct val="100000"/>
                        </a:lnSpc>
                      </a:pPr>
                      <a:r>
                        <a:rPr lang="en-GB" sz="1400">
                          <a:effectLst/>
                        </a:rPr>
                        <a:t>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a:effectLst/>
                        </a:rPr>
                        <a:t>Date of reported incident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7496505"/>
                  </a:ext>
                </a:extLst>
              </a:tr>
              <a:tr h="138662">
                <a:tc>
                  <a:txBody>
                    <a:bodyPr/>
                    <a:lstStyle/>
                    <a:p>
                      <a:pPr>
                        <a:lnSpc>
                          <a:spcPct val="100000"/>
                        </a:lnSpc>
                      </a:pPr>
                      <a:r>
                        <a:rPr lang="en-GB" sz="1400">
                          <a:effectLst/>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Type of Economic Operator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6234564"/>
                  </a:ext>
                </a:extLst>
              </a:tr>
              <a:tr h="138662">
                <a:tc>
                  <a:txBody>
                    <a:bodyPr/>
                    <a:lstStyle/>
                    <a:p>
                      <a:pPr>
                        <a:lnSpc>
                          <a:spcPct val="100000"/>
                        </a:lnSpc>
                      </a:pPr>
                      <a:r>
                        <a:rPr lang="en-GB" sz="1400">
                          <a:effectLst/>
                        </a:rPr>
                        <a:t>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Gender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5995165"/>
                  </a:ext>
                </a:extLst>
              </a:tr>
              <a:tr h="138662">
                <a:tc>
                  <a:txBody>
                    <a:bodyPr/>
                    <a:lstStyle/>
                    <a:p>
                      <a:pPr>
                        <a:lnSpc>
                          <a:spcPct val="100000"/>
                        </a:lnSpc>
                      </a:pPr>
                      <a:r>
                        <a:rPr lang="en-GB" sz="1400">
                          <a:effectLst/>
                        </a:rPr>
                        <a:t>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Brief description of the </a:t>
                      </a:r>
                      <a:r>
                        <a:rPr lang="en-GB" sz="1400" dirty="0" err="1">
                          <a:effectLst/>
                        </a:rPr>
                        <a:t>NTB</a:t>
                      </a:r>
                      <a:r>
                        <a:rPr lang="en-GB" sz="1400" dirty="0">
                          <a:effectLst/>
                        </a:rPr>
                        <a:t> encountered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6587928"/>
                  </a:ext>
                </a:extLst>
              </a:tr>
              <a:tr h="277324">
                <a:tc>
                  <a:txBody>
                    <a:bodyPr/>
                    <a:lstStyle/>
                    <a:p>
                      <a:pPr>
                        <a:lnSpc>
                          <a:spcPct val="100000"/>
                        </a:lnSpc>
                      </a:pPr>
                      <a:r>
                        <a:rPr lang="en-GB" sz="1400">
                          <a:effectLst/>
                        </a:rPr>
                        <a:t>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Classification of the NTB for ‘other’ category only (link to training)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9692996"/>
                  </a:ext>
                </a:extLst>
              </a:tr>
              <a:tr h="415987">
                <a:tc>
                  <a:txBody>
                    <a:bodyPr/>
                    <a:lstStyle/>
                    <a:p>
                      <a:pPr>
                        <a:lnSpc>
                          <a:spcPct val="100000"/>
                        </a:lnSpc>
                      </a:pPr>
                      <a:r>
                        <a:rPr lang="en-GB" sz="1400">
                          <a:effectLst/>
                        </a:rPr>
                        <a:t>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Is the procedural obstacle (PO) administrative, regulatory or capacity? (the training will train the SA on  how to determine the nature of PO)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3975599"/>
                  </a:ext>
                </a:extLst>
              </a:tr>
              <a:tr h="277324">
                <a:tc>
                  <a:txBody>
                    <a:bodyPr/>
                    <a:lstStyle/>
                    <a:p>
                      <a:pPr>
                        <a:lnSpc>
                          <a:spcPct val="100000"/>
                        </a:lnSpc>
                      </a:pPr>
                      <a:r>
                        <a:rPr lang="en-GB" sz="1400" dirty="0">
                          <a:effectLst/>
                        </a:rPr>
                        <a:t>10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How much time was reported as being lost as a result of this incident?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9100498"/>
                  </a:ext>
                </a:extLst>
              </a:tr>
              <a:tr h="277324">
                <a:tc>
                  <a:txBody>
                    <a:bodyPr/>
                    <a:lstStyle/>
                    <a:p>
                      <a:pPr>
                        <a:lnSpc>
                          <a:spcPct val="100000"/>
                        </a:lnSpc>
                      </a:pPr>
                      <a:r>
                        <a:rPr lang="en-GB" sz="1400" dirty="0">
                          <a:effectLst/>
                        </a:rPr>
                        <a:t>12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pPr>
                      <a:r>
                        <a:rPr lang="en-GB" sz="1400" dirty="0">
                          <a:effectLst/>
                        </a:rPr>
                        <a:t>How much money did the Reporter estimate he/she lost as a result of this incident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0000"/>
                        </a:lnSpc>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4231572"/>
                  </a:ext>
                </a:extLst>
              </a:tr>
            </a:tbl>
          </a:graphicData>
        </a:graphic>
      </p:graphicFrame>
    </p:spTree>
    <p:extLst>
      <p:ext uri="{BB962C8B-B14F-4D97-AF65-F5344CB8AC3E}">
        <p14:creationId xmlns:p14="http://schemas.microsoft.com/office/powerpoint/2010/main" val="118356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00F9EB-3B36-4893-B424-1E9C34948F30}"/>
              </a:ext>
            </a:extLst>
          </p:cNvPr>
          <p:cNvSpPr txBox="1">
            <a:spLocks/>
          </p:cNvSpPr>
          <p:nvPr/>
        </p:nvSpPr>
        <p:spPr>
          <a:xfrm>
            <a:off x="515179" y="1491726"/>
            <a:ext cx="10936592" cy="354473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just">
              <a:lnSpc>
                <a:spcPct val="100000"/>
              </a:lnSpc>
              <a:spcBef>
                <a:spcPts val="600"/>
              </a:spcBef>
              <a:spcAft>
                <a:spcPts val="600"/>
              </a:spcAft>
              <a:buFont typeface="+mj-lt"/>
              <a:buAutoNum type="arabicPeriod" startAt="4"/>
            </a:pPr>
            <a:r>
              <a:rPr lang="en-US" sz="1500" b="1" dirty="0">
                <a:solidFill>
                  <a:srgbClr val="313E48"/>
                </a:solidFill>
                <a:latin typeface="+mn-lt"/>
              </a:rPr>
              <a:t>Once the System Administrator has uploaded the </a:t>
            </a:r>
            <a:r>
              <a:rPr lang="en-US" sz="1500" b="1" dirty="0" err="1">
                <a:solidFill>
                  <a:srgbClr val="313E48"/>
                </a:solidFill>
                <a:latin typeface="+mn-lt"/>
              </a:rPr>
              <a:t>NTB</a:t>
            </a:r>
            <a:r>
              <a:rPr lang="en-US" sz="1500" b="1" dirty="0">
                <a:solidFill>
                  <a:srgbClr val="313E48"/>
                </a:solidFill>
                <a:latin typeface="+mn-lt"/>
              </a:rPr>
              <a:t> onto the </a:t>
            </a:r>
            <a:r>
              <a:rPr lang="en-US" sz="1500" b="1" dirty="0" err="1">
                <a:solidFill>
                  <a:srgbClr val="313E48"/>
                </a:solidFill>
                <a:latin typeface="+mn-lt"/>
              </a:rPr>
              <a:t>tradebarriers</a:t>
            </a:r>
            <a:r>
              <a:rPr lang="en-US" sz="1500" b="1" dirty="0">
                <a:solidFill>
                  <a:srgbClr val="313E48"/>
                </a:solidFill>
                <a:latin typeface="+mn-lt"/>
              </a:rPr>
              <a:t> database he/she will notify the appropriate National Monitoring Committee(s). </a:t>
            </a:r>
          </a:p>
          <a:p>
            <a:pPr marL="457200" indent="-457200" algn="just">
              <a:lnSpc>
                <a:spcPct val="100000"/>
              </a:lnSpc>
              <a:spcBef>
                <a:spcPts val="600"/>
              </a:spcBef>
              <a:spcAft>
                <a:spcPts val="600"/>
              </a:spcAft>
              <a:buFont typeface="+mj-lt"/>
              <a:buAutoNum type="arabicPeriod" startAt="4"/>
            </a:pPr>
            <a:r>
              <a:rPr lang="en-US" sz="1500" b="1" dirty="0">
                <a:solidFill>
                  <a:srgbClr val="313E48"/>
                </a:solidFill>
                <a:latin typeface="+mn-lt"/>
              </a:rPr>
              <a:t>If the complaint is indeed deemed an actionable </a:t>
            </a:r>
            <a:r>
              <a:rPr lang="en-US" sz="1500" b="1" dirty="0" err="1">
                <a:solidFill>
                  <a:srgbClr val="313E48"/>
                </a:solidFill>
                <a:latin typeface="+mn-lt"/>
              </a:rPr>
              <a:t>NTB</a:t>
            </a:r>
            <a:r>
              <a:rPr lang="en-US" sz="1500" b="1" dirty="0">
                <a:solidFill>
                  <a:srgbClr val="313E48"/>
                </a:solidFill>
                <a:latin typeface="+mn-lt"/>
              </a:rPr>
              <a:t>, the </a:t>
            </a:r>
            <a:r>
              <a:rPr lang="en-US" sz="1500" b="1" dirty="0" err="1">
                <a:solidFill>
                  <a:srgbClr val="313E48"/>
                </a:solidFill>
                <a:latin typeface="+mn-lt"/>
              </a:rPr>
              <a:t>NMCs</a:t>
            </a:r>
            <a:r>
              <a:rPr lang="en-US" sz="1500" b="1" dirty="0">
                <a:solidFill>
                  <a:srgbClr val="313E48"/>
                </a:solidFill>
                <a:latin typeface="+mn-lt"/>
              </a:rPr>
              <a:t> will start the process of removal by contacting the appropriate agencies or government departments and requesting an explanation for the </a:t>
            </a:r>
            <a:r>
              <a:rPr lang="en-US" sz="1500" b="1" dirty="0" err="1">
                <a:solidFill>
                  <a:srgbClr val="313E48"/>
                </a:solidFill>
                <a:latin typeface="+mn-lt"/>
              </a:rPr>
              <a:t>NTB</a:t>
            </a:r>
            <a:r>
              <a:rPr lang="en-US" sz="1500" b="1" dirty="0">
                <a:solidFill>
                  <a:srgbClr val="313E48"/>
                </a:solidFill>
                <a:latin typeface="+mn-lt"/>
              </a:rPr>
              <a:t> and details of the actions to be taken, and over what period, for the removal of the </a:t>
            </a:r>
            <a:r>
              <a:rPr lang="en-US" sz="1500" b="1" dirty="0" err="1">
                <a:solidFill>
                  <a:srgbClr val="313E48"/>
                </a:solidFill>
                <a:latin typeface="+mn-lt"/>
              </a:rPr>
              <a:t>NTB</a:t>
            </a:r>
            <a:r>
              <a:rPr lang="en-US" sz="1500" b="1" dirty="0">
                <a:solidFill>
                  <a:srgbClr val="313E48"/>
                </a:solidFill>
                <a:latin typeface="+mn-lt"/>
              </a:rPr>
              <a:t>. This will all be recorded on the </a:t>
            </a:r>
            <a:r>
              <a:rPr lang="en-US" sz="1500" b="1" dirty="0" err="1">
                <a:solidFill>
                  <a:srgbClr val="313E48"/>
                </a:solidFill>
                <a:latin typeface="+mn-lt"/>
              </a:rPr>
              <a:t>NTB</a:t>
            </a:r>
            <a:r>
              <a:rPr lang="en-US" sz="1500" b="1" dirty="0">
                <a:solidFill>
                  <a:srgbClr val="313E48"/>
                </a:solidFill>
                <a:latin typeface="+mn-lt"/>
              </a:rPr>
              <a:t> system</a:t>
            </a:r>
            <a:r>
              <a:rPr lang="en-US" sz="1500" dirty="0">
                <a:solidFill>
                  <a:schemeClr val="accent1">
                    <a:lumMod val="75000"/>
                  </a:schemeClr>
                </a:solidFill>
                <a:latin typeface="+mn-lt"/>
              </a:rPr>
              <a:t>.</a:t>
            </a:r>
          </a:p>
          <a:p>
            <a:pPr algn="just">
              <a:lnSpc>
                <a:spcPct val="100000"/>
              </a:lnSpc>
              <a:spcBef>
                <a:spcPts val="600"/>
              </a:spcBef>
              <a:spcAft>
                <a:spcPts val="600"/>
              </a:spcAft>
            </a:pPr>
            <a:r>
              <a:rPr lang="en-US" sz="1500" dirty="0">
                <a:solidFill>
                  <a:srgbClr val="313E48"/>
                </a:solidFill>
                <a:latin typeface="+mn-lt"/>
              </a:rPr>
              <a:t>Finally, for monitoring and analysis purposes, the improved </a:t>
            </a:r>
            <a:r>
              <a:rPr lang="en-US" sz="1500" dirty="0" err="1">
                <a:solidFill>
                  <a:srgbClr val="313E48"/>
                </a:solidFill>
                <a:latin typeface="+mn-lt"/>
              </a:rPr>
              <a:t>tradebarrier,org’s</a:t>
            </a:r>
            <a:r>
              <a:rPr lang="en-US" sz="1500" dirty="0">
                <a:solidFill>
                  <a:srgbClr val="313E48"/>
                </a:solidFill>
                <a:latin typeface="+mn-lt"/>
              </a:rPr>
              <a:t> dashboard (already discussed) will generate standard statistics and present them graphically (such as in histograms or bar charts or pie charts). The data that will be presented in the dashboard will include:</a:t>
            </a:r>
          </a:p>
          <a:p>
            <a:pPr marL="804545" indent="-352425" algn="just">
              <a:lnSpc>
                <a:spcPct val="100000"/>
              </a:lnSpc>
              <a:spcBef>
                <a:spcPts val="0"/>
              </a:spcBef>
              <a:buFont typeface="+mj-lt"/>
              <a:buAutoNum type="alphaLcParenR"/>
            </a:pPr>
            <a:r>
              <a:rPr lang="en-US" sz="1500" dirty="0">
                <a:solidFill>
                  <a:srgbClr val="313E48"/>
                </a:solidFill>
                <a:latin typeface="+mn-lt"/>
              </a:rPr>
              <a:t>Frequency of occurrence of NTBs over a specific time period by category</a:t>
            </a:r>
          </a:p>
          <a:p>
            <a:pPr marL="804545" indent="-352425" algn="just">
              <a:lnSpc>
                <a:spcPct val="100000"/>
              </a:lnSpc>
              <a:spcBef>
                <a:spcPts val="0"/>
              </a:spcBef>
              <a:buFont typeface="+mj-lt"/>
              <a:buAutoNum type="alphaLcParenR"/>
            </a:pPr>
            <a:r>
              <a:rPr lang="en-US" sz="1500" dirty="0">
                <a:solidFill>
                  <a:srgbClr val="313E48"/>
                </a:solidFill>
                <a:latin typeface="+mn-lt"/>
              </a:rPr>
              <a:t>Frequency of occurrence of NTBs over a specific time period by sub-category</a:t>
            </a:r>
          </a:p>
          <a:p>
            <a:pPr marL="804545" indent="-352425" algn="just">
              <a:lnSpc>
                <a:spcPct val="100000"/>
              </a:lnSpc>
              <a:spcBef>
                <a:spcPts val="0"/>
              </a:spcBef>
              <a:buFont typeface="+mj-lt"/>
              <a:buAutoNum type="alphaLcParenR"/>
            </a:pPr>
            <a:r>
              <a:rPr lang="en-US" sz="1500" dirty="0">
                <a:solidFill>
                  <a:srgbClr val="313E48"/>
                </a:solidFill>
                <a:latin typeface="+mn-lt"/>
              </a:rPr>
              <a:t>Frequency of occurrence of NTBs by border (not always provided by complainants)</a:t>
            </a:r>
          </a:p>
          <a:p>
            <a:pPr marL="804545" indent="-352425" algn="just">
              <a:lnSpc>
                <a:spcPct val="100000"/>
              </a:lnSpc>
              <a:spcBef>
                <a:spcPts val="0"/>
              </a:spcBef>
              <a:buFont typeface="+mj-lt"/>
              <a:buAutoNum type="alphaLcParenR"/>
            </a:pPr>
            <a:r>
              <a:rPr lang="en-US" sz="1500" dirty="0">
                <a:solidFill>
                  <a:srgbClr val="313E48"/>
                </a:solidFill>
                <a:latin typeface="+mn-lt"/>
              </a:rPr>
              <a:t>Time taken to eliminate NTBs by classification of NTBs</a:t>
            </a:r>
          </a:p>
        </p:txBody>
      </p:sp>
      <p:sp>
        <p:nvSpPr>
          <p:cNvPr id="3" name="Title 1">
            <a:extLst>
              <a:ext uri="{FF2B5EF4-FFF2-40B4-BE49-F238E27FC236}">
                <a16:creationId xmlns:a16="http://schemas.microsoft.com/office/drawing/2014/main" id="{2850BFD2-4B2A-C53C-FE69-6DBC5A339BC6}"/>
              </a:ext>
            </a:extLst>
          </p:cNvPr>
          <p:cNvSpPr txBox="1">
            <a:spLocks/>
          </p:cNvSpPr>
          <p:nvPr/>
        </p:nvSpPr>
        <p:spPr>
          <a:xfrm>
            <a:off x="1183165" y="-1323897"/>
            <a:ext cx="10512490" cy="807840"/>
          </a:xfrm>
          <a:prstGeom prst="rect">
            <a:avLst/>
          </a:prstGeom>
        </p:spPr>
        <p:txBody>
          <a:bodyPr vert="horz" lIns="91440" tIns="45720" rIns="91440" bIns="45720" rtlCol="0" anchor="ctr">
            <a:noAutofit/>
          </a:bodyPr>
          <a:lstStyle>
            <a:lvl1pPr algn="ctr" defTabSz="914332"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GB" sz="3200" b="1" dirty="0">
              <a:solidFill>
                <a:srgbClr val="00777A"/>
              </a:solidFill>
              <a:latin typeface="+mn-lt"/>
            </a:endParaRPr>
          </a:p>
        </p:txBody>
      </p:sp>
      <p:sp>
        <p:nvSpPr>
          <p:cNvPr id="8" name="Text Placeholder 7">
            <a:extLst>
              <a:ext uri="{FF2B5EF4-FFF2-40B4-BE49-F238E27FC236}">
                <a16:creationId xmlns:a16="http://schemas.microsoft.com/office/drawing/2014/main" id="{634322CD-3DF2-2F14-D5B2-A706F0B96E1A}"/>
              </a:ext>
            </a:extLst>
          </p:cNvPr>
          <p:cNvSpPr>
            <a:spLocks noGrp="1"/>
          </p:cNvSpPr>
          <p:nvPr>
            <p:ph type="body" sz="quarter" idx="10"/>
          </p:nvPr>
        </p:nvSpPr>
        <p:spPr>
          <a:xfrm>
            <a:off x="515179" y="291166"/>
            <a:ext cx="10324872" cy="787908"/>
          </a:xfrm>
        </p:spPr>
        <p:txBody>
          <a:bodyPr/>
          <a:lstStyle/>
          <a:p>
            <a:r>
              <a:rPr lang="en-GB" sz="3200" b="1" dirty="0">
                <a:solidFill>
                  <a:srgbClr val="00777A"/>
                </a:solidFill>
                <a:latin typeface="+mn-lt"/>
              </a:rPr>
              <a:t>Steps for reporting an </a:t>
            </a:r>
            <a:r>
              <a:rPr lang="en-GB" sz="3200" b="1" dirty="0" err="1">
                <a:solidFill>
                  <a:srgbClr val="00777A"/>
                </a:solidFill>
                <a:latin typeface="+mn-lt"/>
              </a:rPr>
              <a:t>NTB</a:t>
            </a:r>
            <a:r>
              <a:rPr lang="en-GB" sz="3200" b="1" dirty="0">
                <a:solidFill>
                  <a:srgbClr val="00777A"/>
                </a:solidFill>
                <a:latin typeface="+mn-lt"/>
              </a:rPr>
              <a:t>, its Classification, and its Monitoring [Continued]</a:t>
            </a:r>
          </a:p>
        </p:txBody>
      </p:sp>
    </p:spTree>
    <p:extLst>
      <p:ext uri="{BB962C8B-B14F-4D97-AF65-F5344CB8AC3E}">
        <p14:creationId xmlns:p14="http://schemas.microsoft.com/office/powerpoint/2010/main" val="4227958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5E922-FEDF-313F-3EFF-35BFDB1F0662}"/>
              </a:ext>
            </a:extLst>
          </p:cNvPr>
          <p:cNvSpPr>
            <a:spLocks noGrp="1"/>
          </p:cNvSpPr>
          <p:nvPr>
            <p:ph type="body" sz="quarter" idx="10"/>
          </p:nvPr>
        </p:nvSpPr>
        <p:spPr/>
        <p:txBody>
          <a:bodyPr/>
          <a:lstStyle/>
          <a:p>
            <a:r>
              <a:rPr lang="en-ZA" sz="3200" dirty="0"/>
              <a:t>Downloading the App and its Home Page</a:t>
            </a:r>
          </a:p>
        </p:txBody>
      </p:sp>
      <p:sp>
        <p:nvSpPr>
          <p:cNvPr id="3" name="Text Placeholder 2">
            <a:extLst>
              <a:ext uri="{FF2B5EF4-FFF2-40B4-BE49-F238E27FC236}">
                <a16:creationId xmlns:a16="http://schemas.microsoft.com/office/drawing/2014/main" id="{5A6B5109-7CCB-532E-DE33-1D711364069D}"/>
              </a:ext>
            </a:extLst>
          </p:cNvPr>
          <p:cNvSpPr>
            <a:spLocks noGrp="1"/>
          </p:cNvSpPr>
          <p:nvPr>
            <p:ph type="body" sz="quarter" idx="14"/>
          </p:nvPr>
        </p:nvSpPr>
        <p:spPr>
          <a:xfrm>
            <a:off x="528711" y="1183251"/>
            <a:ext cx="6141383" cy="4924425"/>
          </a:xfrm>
        </p:spPr>
        <p:txBody>
          <a:bodyPr/>
          <a:lstStyle/>
          <a:p>
            <a:r>
              <a:rPr lang="en-ZA" sz="2400" dirty="0"/>
              <a:t>The App will be available on the </a:t>
            </a:r>
            <a:r>
              <a:rPr lang="en-ZA" sz="2400" dirty="0" err="1"/>
              <a:t>iStore</a:t>
            </a:r>
            <a:r>
              <a:rPr lang="en-ZA" sz="2400" dirty="0"/>
              <a:t> and Play Store for free download</a:t>
            </a:r>
          </a:p>
          <a:p>
            <a:r>
              <a:rPr lang="en-ZA" sz="2400" dirty="0"/>
              <a:t>Once downloaded the user will open the app and be taken to the home screen</a:t>
            </a:r>
          </a:p>
          <a:p>
            <a:r>
              <a:rPr lang="en-ZA" sz="2400" dirty="0"/>
              <a:t>They can then click the about button to learn what the app is about and what its purpose is</a:t>
            </a:r>
          </a:p>
          <a:p>
            <a:endParaRPr lang="en-ZA" sz="2400" dirty="0"/>
          </a:p>
        </p:txBody>
      </p:sp>
      <p:grpSp>
        <p:nvGrpSpPr>
          <p:cNvPr id="4" name="Group 3">
            <a:extLst>
              <a:ext uri="{FF2B5EF4-FFF2-40B4-BE49-F238E27FC236}">
                <a16:creationId xmlns:a16="http://schemas.microsoft.com/office/drawing/2014/main" id="{40DFEFEE-1ED8-C234-0EFB-E174465C8B9C}"/>
              </a:ext>
            </a:extLst>
          </p:cNvPr>
          <p:cNvGrpSpPr/>
          <p:nvPr/>
        </p:nvGrpSpPr>
        <p:grpSpPr>
          <a:xfrm>
            <a:off x="7078495" y="1311477"/>
            <a:ext cx="4068152" cy="5094366"/>
            <a:chOff x="4304859" y="283108"/>
            <a:chExt cx="3587148" cy="5284635"/>
          </a:xfrm>
        </p:grpSpPr>
        <p:grpSp>
          <p:nvGrpSpPr>
            <p:cNvPr id="5" name="Group 4">
              <a:extLst>
                <a:ext uri="{FF2B5EF4-FFF2-40B4-BE49-F238E27FC236}">
                  <a16:creationId xmlns:a16="http://schemas.microsoft.com/office/drawing/2014/main" id="{3DDBC764-9DF7-CF1A-1CDD-DBB132882663}"/>
                </a:ext>
              </a:extLst>
            </p:cNvPr>
            <p:cNvGrpSpPr/>
            <p:nvPr/>
          </p:nvGrpSpPr>
          <p:grpSpPr>
            <a:xfrm>
              <a:off x="4304859" y="283108"/>
              <a:ext cx="3587148" cy="5284635"/>
              <a:chOff x="4304859" y="283108"/>
              <a:chExt cx="3587148" cy="5284635"/>
            </a:xfrm>
          </p:grpSpPr>
          <p:pic>
            <p:nvPicPr>
              <p:cNvPr id="7" name="Picture 6">
                <a:extLst>
                  <a:ext uri="{FF2B5EF4-FFF2-40B4-BE49-F238E27FC236}">
                    <a16:creationId xmlns:a16="http://schemas.microsoft.com/office/drawing/2014/main" id="{1BAF5E94-413D-89D4-2179-EFB267DA7FEA}"/>
                  </a:ext>
                </a:extLst>
              </p:cNvPr>
              <p:cNvPicPr>
                <a:picLocks noChangeAspect="1"/>
              </p:cNvPicPr>
              <p:nvPr/>
            </p:nvPicPr>
            <p:blipFill>
              <a:blip r:embed="rId2"/>
              <a:stretch>
                <a:fillRect/>
              </a:stretch>
            </p:blipFill>
            <p:spPr>
              <a:xfrm>
                <a:off x="4622602" y="291681"/>
                <a:ext cx="1473398" cy="2973586"/>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34545933-8746-B72D-1CFF-D137675ED596}"/>
                  </a:ext>
                </a:extLst>
              </p:cNvPr>
              <p:cNvPicPr>
                <a:picLocks noChangeAspect="1"/>
              </p:cNvPicPr>
              <p:nvPr/>
            </p:nvPicPr>
            <p:blipFill>
              <a:blip r:embed="rId3"/>
              <a:stretch>
                <a:fillRect/>
              </a:stretch>
            </p:blipFill>
            <p:spPr>
              <a:xfrm>
                <a:off x="6429816" y="291681"/>
                <a:ext cx="1457325" cy="2968228"/>
              </a:xfrm>
              <a:prstGeom prst="rect">
                <a:avLst/>
              </a:prstGeom>
              <a:ln>
                <a:solidFill>
                  <a:schemeClr val="bg1">
                    <a:lumMod val="85000"/>
                  </a:schemeClr>
                </a:solidFill>
              </a:ln>
            </p:spPr>
          </p:pic>
          <p:pic>
            <p:nvPicPr>
              <p:cNvPr id="9" name="Picture 8">
                <a:extLst>
                  <a:ext uri="{FF2B5EF4-FFF2-40B4-BE49-F238E27FC236}">
                    <a16:creationId xmlns:a16="http://schemas.microsoft.com/office/drawing/2014/main" id="{28E426C8-44B1-320B-8402-4A258870D369}"/>
                  </a:ext>
                </a:extLst>
              </p:cNvPr>
              <p:cNvPicPr>
                <a:picLocks noChangeAspect="1"/>
              </p:cNvPicPr>
              <p:nvPr/>
            </p:nvPicPr>
            <p:blipFill rotWithShape="1">
              <a:blip r:embed="rId4"/>
              <a:srcRect b="27684"/>
              <a:stretch/>
            </p:blipFill>
            <p:spPr>
              <a:xfrm>
                <a:off x="6440040" y="3429000"/>
                <a:ext cx="1451967" cy="2138743"/>
              </a:xfrm>
              <a:prstGeom prst="rect">
                <a:avLst/>
              </a:prstGeom>
              <a:ln>
                <a:solidFill>
                  <a:schemeClr val="bg1">
                    <a:lumMod val="85000"/>
                  </a:schemeClr>
                </a:solidFill>
              </a:ln>
            </p:spPr>
          </p:pic>
          <p:sp>
            <p:nvSpPr>
              <p:cNvPr id="10" name="Arrow: Right 9">
                <a:extLst>
                  <a:ext uri="{FF2B5EF4-FFF2-40B4-BE49-F238E27FC236}">
                    <a16:creationId xmlns:a16="http://schemas.microsoft.com/office/drawing/2014/main" id="{FE6DCBB5-A234-1AA1-A936-24B56AC8CDF2}"/>
                  </a:ext>
                </a:extLst>
              </p:cNvPr>
              <p:cNvSpPr/>
              <p:nvPr/>
            </p:nvSpPr>
            <p:spPr>
              <a:xfrm>
                <a:off x="6096000" y="1465898"/>
                <a:ext cx="317742" cy="32575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sz="1013"/>
              </a:p>
            </p:txBody>
          </p:sp>
          <p:pic>
            <p:nvPicPr>
              <p:cNvPr id="11" name="Picture 10">
                <a:extLst>
                  <a:ext uri="{FF2B5EF4-FFF2-40B4-BE49-F238E27FC236}">
                    <a16:creationId xmlns:a16="http://schemas.microsoft.com/office/drawing/2014/main" id="{99F71065-DAA1-AC68-8135-72B299109B46}"/>
                  </a:ext>
                </a:extLst>
              </p:cNvPr>
              <p:cNvPicPr>
                <a:picLocks noChangeAspect="1"/>
              </p:cNvPicPr>
              <p:nvPr/>
            </p:nvPicPr>
            <p:blipFill rotWithShape="1">
              <a:blip r:embed="rId3"/>
              <a:srcRect b="28812"/>
              <a:stretch/>
            </p:blipFill>
            <p:spPr>
              <a:xfrm>
                <a:off x="4622602" y="3454718"/>
                <a:ext cx="1457325" cy="2113025"/>
              </a:xfrm>
              <a:prstGeom prst="rect">
                <a:avLst/>
              </a:prstGeom>
              <a:ln>
                <a:solidFill>
                  <a:schemeClr val="bg1">
                    <a:lumMod val="85000"/>
                  </a:schemeClr>
                </a:solidFill>
              </a:ln>
            </p:spPr>
          </p:pic>
          <p:grpSp>
            <p:nvGrpSpPr>
              <p:cNvPr id="12" name="Group 11">
                <a:extLst>
                  <a:ext uri="{FF2B5EF4-FFF2-40B4-BE49-F238E27FC236}">
                    <a16:creationId xmlns:a16="http://schemas.microsoft.com/office/drawing/2014/main" id="{5BF96CCB-DFBF-33AC-FABC-4522CE2C1D82}"/>
                  </a:ext>
                </a:extLst>
              </p:cNvPr>
              <p:cNvGrpSpPr/>
              <p:nvPr/>
            </p:nvGrpSpPr>
            <p:grpSpPr>
              <a:xfrm>
                <a:off x="4304859" y="283108"/>
                <a:ext cx="514998" cy="591287"/>
                <a:chOff x="244750" y="503303"/>
                <a:chExt cx="915552" cy="1051177"/>
              </a:xfrm>
            </p:grpSpPr>
            <p:sp>
              <p:nvSpPr>
                <p:cNvPr id="16" name="Oval 15">
                  <a:extLst>
                    <a:ext uri="{FF2B5EF4-FFF2-40B4-BE49-F238E27FC236}">
                      <a16:creationId xmlns:a16="http://schemas.microsoft.com/office/drawing/2014/main" id="{3ADDEC35-5C72-7C1A-B742-B85885F872D2}"/>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13"/>
                </a:p>
              </p:txBody>
            </p:sp>
            <p:pic>
              <p:nvPicPr>
                <p:cNvPr id="17" name="Picture 16">
                  <a:extLst>
                    <a:ext uri="{FF2B5EF4-FFF2-40B4-BE49-F238E27FC236}">
                      <a16:creationId xmlns:a16="http://schemas.microsoft.com/office/drawing/2014/main" id="{383642A7-E562-EB84-23EF-93EE7DA0B5D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grpSp>
            <p:nvGrpSpPr>
              <p:cNvPr id="13" name="Group 12">
                <a:extLst>
                  <a:ext uri="{FF2B5EF4-FFF2-40B4-BE49-F238E27FC236}">
                    <a16:creationId xmlns:a16="http://schemas.microsoft.com/office/drawing/2014/main" id="{E37E913D-3462-6E3A-40E8-2BB25AAE1E34}"/>
                  </a:ext>
                </a:extLst>
              </p:cNvPr>
              <p:cNvGrpSpPr/>
              <p:nvPr/>
            </p:nvGrpSpPr>
            <p:grpSpPr>
              <a:xfrm>
                <a:off x="4343917" y="3869415"/>
                <a:ext cx="514998" cy="591287"/>
                <a:chOff x="244750" y="503303"/>
                <a:chExt cx="915552" cy="1051177"/>
              </a:xfrm>
            </p:grpSpPr>
            <p:sp>
              <p:nvSpPr>
                <p:cNvPr id="14" name="Oval 13">
                  <a:extLst>
                    <a:ext uri="{FF2B5EF4-FFF2-40B4-BE49-F238E27FC236}">
                      <a16:creationId xmlns:a16="http://schemas.microsoft.com/office/drawing/2014/main" id="{FACB074F-EF00-BE1C-AC08-AB98024E327A}"/>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13"/>
                </a:p>
              </p:txBody>
            </p:sp>
            <p:pic>
              <p:nvPicPr>
                <p:cNvPr id="15" name="Picture 14">
                  <a:extLst>
                    <a:ext uri="{FF2B5EF4-FFF2-40B4-BE49-F238E27FC236}">
                      <a16:creationId xmlns:a16="http://schemas.microsoft.com/office/drawing/2014/main" id="{E0B2F4D9-333E-4E81-3142-4D088BFF647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grpSp>
        <p:sp>
          <p:nvSpPr>
            <p:cNvPr id="6" name="Arrow: Right 5">
              <a:extLst>
                <a:ext uri="{FF2B5EF4-FFF2-40B4-BE49-F238E27FC236}">
                  <a16:creationId xmlns:a16="http://schemas.microsoft.com/office/drawing/2014/main" id="{94E2983B-1353-30B1-A065-C8C0C7CC7D02}"/>
                </a:ext>
              </a:extLst>
            </p:cNvPr>
            <p:cNvSpPr/>
            <p:nvPr/>
          </p:nvSpPr>
          <p:spPr>
            <a:xfrm>
              <a:off x="6079927" y="4740593"/>
              <a:ext cx="317742" cy="32575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sz="1013"/>
            </a:p>
          </p:txBody>
        </p:sp>
      </p:grpSp>
    </p:spTree>
    <p:extLst>
      <p:ext uri="{BB962C8B-B14F-4D97-AF65-F5344CB8AC3E}">
        <p14:creationId xmlns:p14="http://schemas.microsoft.com/office/powerpoint/2010/main" val="64330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5E922-FEDF-313F-3EFF-35BFDB1F0662}"/>
              </a:ext>
            </a:extLst>
          </p:cNvPr>
          <p:cNvSpPr>
            <a:spLocks noGrp="1"/>
          </p:cNvSpPr>
          <p:nvPr>
            <p:ph type="body" sz="quarter" idx="10"/>
          </p:nvPr>
        </p:nvSpPr>
        <p:spPr/>
        <p:txBody>
          <a:bodyPr/>
          <a:lstStyle/>
          <a:p>
            <a:r>
              <a:rPr lang="en-ZA" dirty="0"/>
              <a:t>Registering and logging in</a:t>
            </a:r>
          </a:p>
        </p:txBody>
      </p:sp>
      <p:sp>
        <p:nvSpPr>
          <p:cNvPr id="3" name="Text Placeholder 2">
            <a:extLst>
              <a:ext uri="{FF2B5EF4-FFF2-40B4-BE49-F238E27FC236}">
                <a16:creationId xmlns:a16="http://schemas.microsoft.com/office/drawing/2014/main" id="{5A6B5109-7CCB-532E-DE33-1D711364069D}"/>
              </a:ext>
            </a:extLst>
          </p:cNvPr>
          <p:cNvSpPr>
            <a:spLocks noGrp="1"/>
          </p:cNvSpPr>
          <p:nvPr>
            <p:ph type="body" sz="quarter" idx="14"/>
          </p:nvPr>
        </p:nvSpPr>
        <p:spPr>
          <a:xfrm>
            <a:off x="528711" y="1183251"/>
            <a:ext cx="6382228" cy="4924425"/>
          </a:xfrm>
        </p:spPr>
        <p:txBody>
          <a:bodyPr/>
          <a:lstStyle/>
          <a:p>
            <a:r>
              <a:rPr lang="en-ZA" sz="2400" dirty="0"/>
              <a:t>If they decide the app is what they are looking for they can then register and become registered users with a basic profile and a record of the complaints they have made</a:t>
            </a:r>
          </a:p>
          <a:p>
            <a:endParaRPr lang="en-ZA" sz="2400" dirty="0"/>
          </a:p>
          <a:p>
            <a:r>
              <a:rPr lang="en-ZA" sz="2400" dirty="0"/>
              <a:t>To access there logged complaints and make new complaints the users will just need to open the app, login, and then make a compliant.</a:t>
            </a:r>
          </a:p>
          <a:p>
            <a:endParaRPr lang="en-ZA" sz="2400" dirty="0"/>
          </a:p>
          <a:p>
            <a:endParaRPr lang="en-ZA" sz="2400" dirty="0"/>
          </a:p>
        </p:txBody>
      </p:sp>
      <p:grpSp>
        <p:nvGrpSpPr>
          <p:cNvPr id="34" name="Group 33">
            <a:extLst>
              <a:ext uri="{FF2B5EF4-FFF2-40B4-BE49-F238E27FC236}">
                <a16:creationId xmlns:a16="http://schemas.microsoft.com/office/drawing/2014/main" id="{F0370AA0-112A-15AA-86A6-556B45ED10E1}"/>
              </a:ext>
            </a:extLst>
          </p:cNvPr>
          <p:cNvGrpSpPr/>
          <p:nvPr/>
        </p:nvGrpSpPr>
        <p:grpSpPr>
          <a:xfrm>
            <a:off x="7122790" y="1277713"/>
            <a:ext cx="4018338" cy="5094367"/>
            <a:chOff x="4304859" y="266821"/>
            <a:chExt cx="3571075" cy="4946747"/>
          </a:xfrm>
        </p:grpSpPr>
        <p:pic>
          <p:nvPicPr>
            <p:cNvPr id="35" name="Picture 34">
              <a:extLst>
                <a:ext uri="{FF2B5EF4-FFF2-40B4-BE49-F238E27FC236}">
                  <a16:creationId xmlns:a16="http://schemas.microsoft.com/office/drawing/2014/main" id="{DA19E928-AB5D-58B4-48C3-BB93C32C142D}"/>
                </a:ext>
              </a:extLst>
            </p:cNvPr>
            <p:cNvPicPr>
              <a:picLocks noChangeAspect="1"/>
            </p:cNvPicPr>
            <p:nvPr/>
          </p:nvPicPr>
          <p:blipFill rotWithShape="1">
            <a:blip r:embed="rId2"/>
            <a:srcRect b="40851"/>
            <a:stretch/>
          </p:blipFill>
          <p:spPr>
            <a:xfrm>
              <a:off x="6413742" y="3452040"/>
              <a:ext cx="1441252" cy="1758850"/>
            </a:xfrm>
            <a:prstGeom prst="rect">
              <a:avLst/>
            </a:prstGeom>
            <a:ln>
              <a:solidFill>
                <a:schemeClr val="bg1">
                  <a:lumMod val="85000"/>
                </a:schemeClr>
              </a:solidFill>
            </a:ln>
          </p:spPr>
        </p:pic>
        <p:pic>
          <p:nvPicPr>
            <p:cNvPr id="36" name="Picture 35">
              <a:extLst>
                <a:ext uri="{FF2B5EF4-FFF2-40B4-BE49-F238E27FC236}">
                  <a16:creationId xmlns:a16="http://schemas.microsoft.com/office/drawing/2014/main" id="{AA66AEBA-5249-C8B7-F0E5-E97046B93214}"/>
                </a:ext>
              </a:extLst>
            </p:cNvPr>
            <p:cNvPicPr>
              <a:picLocks noChangeAspect="1"/>
            </p:cNvPicPr>
            <p:nvPr/>
          </p:nvPicPr>
          <p:blipFill>
            <a:blip r:embed="rId3"/>
            <a:stretch>
              <a:fillRect/>
            </a:stretch>
          </p:blipFill>
          <p:spPr>
            <a:xfrm>
              <a:off x="4638675" y="266821"/>
              <a:ext cx="1457325" cy="2968228"/>
            </a:xfrm>
            <a:prstGeom prst="rect">
              <a:avLst/>
            </a:prstGeom>
            <a:ln>
              <a:solidFill>
                <a:schemeClr val="bg1">
                  <a:lumMod val="85000"/>
                </a:schemeClr>
              </a:solidFill>
            </a:ln>
          </p:spPr>
        </p:pic>
        <p:sp>
          <p:nvSpPr>
            <p:cNvPr id="37" name="Arrow: Right 36">
              <a:extLst>
                <a:ext uri="{FF2B5EF4-FFF2-40B4-BE49-F238E27FC236}">
                  <a16:creationId xmlns:a16="http://schemas.microsoft.com/office/drawing/2014/main" id="{5DBD5D03-37EC-2623-BE17-644AA80A8597}"/>
                </a:ext>
              </a:extLst>
            </p:cNvPr>
            <p:cNvSpPr/>
            <p:nvPr/>
          </p:nvSpPr>
          <p:spPr>
            <a:xfrm>
              <a:off x="6096000" y="1465898"/>
              <a:ext cx="317742" cy="32575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sz="1013" dirty="0"/>
            </a:p>
          </p:txBody>
        </p:sp>
        <p:pic>
          <p:nvPicPr>
            <p:cNvPr id="38" name="Picture 37">
              <a:extLst>
                <a:ext uri="{FF2B5EF4-FFF2-40B4-BE49-F238E27FC236}">
                  <a16:creationId xmlns:a16="http://schemas.microsoft.com/office/drawing/2014/main" id="{9D130DE2-D1E9-C9A3-8326-FB96A6F0E584}"/>
                </a:ext>
              </a:extLst>
            </p:cNvPr>
            <p:cNvPicPr>
              <a:picLocks noChangeAspect="1"/>
            </p:cNvPicPr>
            <p:nvPr/>
          </p:nvPicPr>
          <p:blipFill rotWithShape="1">
            <a:blip r:embed="rId3"/>
            <a:srcRect b="40744"/>
            <a:stretch/>
          </p:blipFill>
          <p:spPr>
            <a:xfrm>
              <a:off x="4622602" y="3454719"/>
              <a:ext cx="1457325" cy="1758849"/>
            </a:xfrm>
            <a:prstGeom prst="rect">
              <a:avLst/>
            </a:prstGeom>
            <a:ln>
              <a:solidFill>
                <a:schemeClr val="bg1">
                  <a:lumMod val="85000"/>
                </a:schemeClr>
              </a:solidFill>
            </a:ln>
          </p:spPr>
        </p:pic>
        <p:sp>
          <p:nvSpPr>
            <p:cNvPr id="39" name="Arrow: Right 38">
              <a:extLst>
                <a:ext uri="{FF2B5EF4-FFF2-40B4-BE49-F238E27FC236}">
                  <a16:creationId xmlns:a16="http://schemas.microsoft.com/office/drawing/2014/main" id="{37962330-F9E3-891B-94DF-4D5A957CD27A}"/>
                </a:ext>
              </a:extLst>
            </p:cNvPr>
            <p:cNvSpPr/>
            <p:nvPr/>
          </p:nvSpPr>
          <p:spPr>
            <a:xfrm>
              <a:off x="6079927" y="4289595"/>
              <a:ext cx="317742" cy="32575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sz="1013"/>
            </a:p>
          </p:txBody>
        </p:sp>
        <p:pic>
          <p:nvPicPr>
            <p:cNvPr id="40" name="Picture 39">
              <a:extLst>
                <a:ext uri="{FF2B5EF4-FFF2-40B4-BE49-F238E27FC236}">
                  <a16:creationId xmlns:a16="http://schemas.microsoft.com/office/drawing/2014/main" id="{7EDA54C4-39A7-5025-E065-E674F7F34543}"/>
                </a:ext>
              </a:extLst>
            </p:cNvPr>
            <p:cNvPicPr>
              <a:picLocks noChangeAspect="1"/>
            </p:cNvPicPr>
            <p:nvPr/>
          </p:nvPicPr>
          <p:blipFill>
            <a:blip r:embed="rId4"/>
            <a:stretch>
              <a:fillRect/>
            </a:stretch>
          </p:blipFill>
          <p:spPr>
            <a:xfrm>
              <a:off x="6440040" y="304860"/>
              <a:ext cx="1435894" cy="2973586"/>
            </a:xfrm>
            <a:prstGeom prst="rect">
              <a:avLst/>
            </a:prstGeom>
            <a:ln>
              <a:solidFill>
                <a:schemeClr val="bg1">
                  <a:lumMod val="85000"/>
                </a:schemeClr>
              </a:solidFill>
            </a:ln>
          </p:spPr>
        </p:pic>
        <p:grpSp>
          <p:nvGrpSpPr>
            <p:cNvPr id="41" name="Group 40">
              <a:extLst>
                <a:ext uri="{FF2B5EF4-FFF2-40B4-BE49-F238E27FC236}">
                  <a16:creationId xmlns:a16="http://schemas.microsoft.com/office/drawing/2014/main" id="{72FD8C33-3EA1-FB6E-2FE9-CF706ECE933B}"/>
                </a:ext>
              </a:extLst>
            </p:cNvPr>
            <p:cNvGrpSpPr/>
            <p:nvPr/>
          </p:nvGrpSpPr>
          <p:grpSpPr>
            <a:xfrm>
              <a:off x="4354879" y="874611"/>
              <a:ext cx="514998" cy="591287"/>
              <a:chOff x="244750" y="503303"/>
              <a:chExt cx="915552" cy="1051177"/>
            </a:xfrm>
          </p:grpSpPr>
          <p:sp>
            <p:nvSpPr>
              <p:cNvPr id="48" name="Oval 47">
                <a:extLst>
                  <a:ext uri="{FF2B5EF4-FFF2-40B4-BE49-F238E27FC236}">
                    <a16:creationId xmlns:a16="http://schemas.microsoft.com/office/drawing/2014/main" id="{B030D234-619D-EB95-1C02-1CF8D2017FBB}"/>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13"/>
              </a:p>
            </p:txBody>
          </p:sp>
          <p:pic>
            <p:nvPicPr>
              <p:cNvPr id="49" name="Picture 48">
                <a:extLst>
                  <a:ext uri="{FF2B5EF4-FFF2-40B4-BE49-F238E27FC236}">
                    <a16:creationId xmlns:a16="http://schemas.microsoft.com/office/drawing/2014/main" id="{A92B31C3-3060-E734-FF9B-F878C769176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grpSp>
          <p:nvGrpSpPr>
            <p:cNvPr id="42" name="Group 41">
              <a:extLst>
                <a:ext uri="{FF2B5EF4-FFF2-40B4-BE49-F238E27FC236}">
                  <a16:creationId xmlns:a16="http://schemas.microsoft.com/office/drawing/2014/main" id="{3A2839A6-61FB-A963-2865-C8BB960D3EAD}"/>
                </a:ext>
              </a:extLst>
            </p:cNvPr>
            <p:cNvGrpSpPr/>
            <p:nvPr/>
          </p:nvGrpSpPr>
          <p:grpSpPr>
            <a:xfrm>
              <a:off x="4304859" y="4285288"/>
              <a:ext cx="514998" cy="591287"/>
              <a:chOff x="244750" y="503303"/>
              <a:chExt cx="915552" cy="1051177"/>
            </a:xfrm>
          </p:grpSpPr>
          <p:sp>
            <p:nvSpPr>
              <p:cNvPr id="46" name="Oval 45">
                <a:extLst>
                  <a:ext uri="{FF2B5EF4-FFF2-40B4-BE49-F238E27FC236}">
                    <a16:creationId xmlns:a16="http://schemas.microsoft.com/office/drawing/2014/main" id="{06BF8212-0CE4-0626-E082-DEE8A9D8129B}"/>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13"/>
              </a:p>
            </p:txBody>
          </p:sp>
          <p:pic>
            <p:nvPicPr>
              <p:cNvPr id="47" name="Picture 46">
                <a:extLst>
                  <a:ext uri="{FF2B5EF4-FFF2-40B4-BE49-F238E27FC236}">
                    <a16:creationId xmlns:a16="http://schemas.microsoft.com/office/drawing/2014/main" id="{9D2FC453-5E74-28E4-5071-9F8DC501CEC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grpSp>
          <p:nvGrpSpPr>
            <p:cNvPr id="43" name="Group 42">
              <a:extLst>
                <a:ext uri="{FF2B5EF4-FFF2-40B4-BE49-F238E27FC236}">
                  <a16:creationId xmlns:a16="http://schemas.microsoft.com/office/drawing/2014/main" id="{C1D1A248-CEB2-66A7-D942-28359010E128}"/>
                </a:ext>
              </a:extLst>
            </p:cNvPr>
            <p:cNvGrpSpPr/>
            <p:nvPr/>
          </p:nvGrpSpPr>
          <p:grpSpPr>
            <a:xfrm>
              <a:off x="6642989" y="4285288"/>
              <a:ext cx="514998" cy="591287"/>
              <a:chOff x="244750" y="503303"/>
              <a:chExt cx="915552" cy="1051177"/>
            </a:xfrm>
          </p:grpSpPr>
          <p:sp>
            <p:nvSpPr>
              <p:cNvPr id="44" name="Oval 43">
                <a:extLst>
                  <a:ext uri="{FF2B5EF4-FFF2-40B4-BE49-F238E27FC236}">
                    <a16:creationId xmlns:a16="http://schemas.microsoft.com/office/drawing/2014/main" id="{D819F5B4-845A-D5D6-AF61-65C94C7D2ED2}"/>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13"/>
              </a:p>
            </p:txBody>
          </p:sp>
          <p:pic>
            <p:nvPicPr>
              <p:cNvPr id="45" name="Picture 44">
                <a:extLst>
                  <a:ext uri="{FF2B5EF4-FFF2-40B4-BE49-F238E27FC236}">
                    <a16:creationId xmlns:a16="http://schemas.microsoft.com/office/drawing/2014/main" id="{32B123BC-003A-56BF-20D2-71E4E9B2C00F}"/>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grpSp>
    </p:spTree>
    <p:extLst>
      <p:ext uri="{BB962C8B-B14F-4D97-AF65-F5344CB8AC3E}">
        <p14:creationId xmlns:p14="http://schemas.microsoft.com/office/powerpoint/2010/main" val="192476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F1AB9064-D30B-EA8B-62A9-705726D86EC0}"/>
              </a:ext>
            </a:extLst>
          </p:cNvPr>
          <p:cNvGrpSpPr/>
          <p:nvPr/>
        </p:nvGrpSpPr>
        <p:grpSpPr>
          <a:xfrm>
            <a:off x="8981537" y="1319319"/>
            <a:ext cx="2472754" cy="5006985"/>
            <a:chOff x="8086387" y="1550324"/>
            <a:chExt cx="2472754" cy="5006985"/>
          </a:xfrm>
        </p:grpSpPr>
        <p:pic>
          <p:nvPicPr>
            <p:cNvPr id="30" name="Picture 29">
              <a:extLst>
                <a:ext uri="{FF2B5EF4-FFF2-40B4-BE49-F238E27FC236}">
                  <a16:creationId xmlns:a16="http://schemas.microsoft.com/office/drawing/2014/main" id="{685B03CF-DF04-2549-053E-F2797AF8D458}"/>
                </a:ext>
              </a:extLst>
            </p:cNvPr>
            <p:cNvPicPr>
              <a:picLocks noChangeAspect="1"/>
            </p:cNvPicPr>
            <p:nvPr/>
          </p:nvPicPr>
          <p:blipFill>
            <a:blip r:embed="rId2"/>
            <a:stretch>
              <a:fillRect/>
            </a:stretch>
          </p:blipFill>
          <p:spPr>
            <a:xfrm>
              <a:off x="8211955" y="1734457"/>
              <a:ext cx="2218488" cy="4690136"/>
            </a:xfrm>
            <a:prstGeom prst="rect">
              <a:avLst/>
            </a:prstGeom>
          </p:spPr>
        </p:pic>
        <p:sp>
          <p:nvSpPr>
            <p:cNvPr id="37" name="Rectangle 36">
              <a:extLst>
                <a:ext uri="{FF2B5EF4-FFF2-40B4-BE49-F238E27FC236}">
                  <a16:creationId xmlns:a16="http://schemas.microsoft.com/office/drawing/2014/main" id="{E8767CE8-C727-DF45-8170-9EAD9CFB4DE8}"/>
                </a:ext>
              </a:extLst>
            </p:cNvPr>
            <p:cNvSpPr/>
            <p:nvPr/>
          </p:nvSpPr>
          <p:spPr>
            <a:xfrm>
              <a:off x="8222251" y="1583625"/>
              <a:ext cx="2196709" cy="261759"/>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9" name="Graphic 38">
              <a:extLst>
                <a:ext uri="{FF2B5EF4-FFF2-40B4-BE49-F238E27FC236}">
                  <a16:creationId xmlns:a16="http://schemas.microsoft.com/office/drawing/2014/main" id="{D6D7D839-88A0-2EDF-67F4-423411A8299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086387" y="1550324"/>
              <a:ext cx="2472754" cy="5006985"/>
            </a:xfrm>
            <a:prstGeom prst="rect">
              <a:avLst/>
            </a:prstGeom>
          </p:spPr>
        </p:pic>
      </p:grpSp>
      <p:grpSp>
        <p:nvGrpSpPr>
          <p:cNvPr id="41" name="Group 40">
            <a:extLst>
              <a:ext uri="{FF2B5EF4-FFF2-40B4-BE49-F238E27FC236}">
                <a16:creationId xmlns:a16="http://schemas.microsoft.com/office/drawing/2014/main" id="{50728BD4-05D5-A40C-4E1D-3A46573A7280}"/>
              </a:ext>
            </a:extLst>
          </p:cNvPr>
          <p:cNvGrpSpPr/>
          <p:nvPr/>
        </p:nvGrpSpPr>
        <p:grpSpPr>
          <a:xfrm>
            <a:off x="6129480" y="1290688"/>
            <a:ext cx="2472754" cy="5006985"/>
            <a:chOff x="5234330" y="1550570"/>
            <a:chExt cx="2472754" cy="5006985"/>
          </a:xfrm>
        </p:grpSpPr>
        <p:sp>
          <p:nvSpPr>
            <p:cNvPr id="28" name="Rectangle 27">
              <a:extLst>
                <a:ext uri="{FF2B5EF4-FFF2-40B4-BE49-F238E27FC236}">
                  <a16:creationId xmlns:a16="http://schemas.microsoft.com/office/drawing/2014/main" id="{D9650D74-8147-674A-1BE5-457638AE8AA8}"/>
                </a:ext>
              </a:extLst>
            </p:cNvPr>
            <p:cNvSpPr/>
            <p:nvPr/>
          </p:nvSpPr>
          <p:spPr>
            <a:xfrm>
              <a:off x="5370194" y="1698171"/>
              <a:ext cx="2196709" cy="261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7" name="Picture 26">
              <a:extLst>
                <a:ext uri="{FF2B5EF4-FFF2-40B4-BE49-F238E27FC236}">
                  <a16:creationId xmlns:a16="http://schemas.microsoft.com/office/drawing/2014/main" id="{AEC90960-E215-E439-5CD3-C35A11D71DE7}"/>
                </a:ext>
              </a:extLst>
            </p:cNvPr>
            <p:cNvPicPr>
              <a:picLocks noChangeAspect="1"/>
            </p:cNvPicPr>
            <p:nvPr/>
          </p:nvPicPr>
          <p:blipFill>
            <a:blip r:embed="rId5"/>
            <a:stretch>
              <a:fillRect/>
            </a:stretch>
          </p:blipFill>
          <p:spPr>
            <a:xfrm>
              <a:off x="5370194" y="1826342"/>
              <a:ext cx="2196709" cy="4588972"/>
            </a:xfrm>
            <a:prstGeom prst="rect">
              <a:avLst/>
            </a:prstGeom>
          </p:spPr>
        </p:pic>
        <p:pic>
          <p:nvPicPr>
            <p:cNvPr id="25" name="Graphic 24">
              <a:extLst>
                <a:ext uri="{FF2B5EF4-FFF2-40B4-BE49-F238E27FC236}">
                  <a16:creationId xmlns:a16="http://schemas.microsoft.com/office/drawing/2014/main" id="{5E3EBDBB-1099-D9EC-05B7-E76DBB03070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234330" y="1550570"/>
              <a:ext cx="2472754" cy="5006985"/>
            </a:xfrm>
            <a:prstGeom prst="rect">
              <a:avLst/>
            </a:prstGeom>
          </p:spPr>
        </p:pic>
      </p:grpSp>
      <p:sp>
        <p:nvSpPr>
          <p:cNvPr id="14" name="Text Placeholder 13">
            <a:extLst>
              <a:ext uri="{FF2B5EF4-FFF2-40B4-BE49-F238E27FC236}">
                <a16:creationId xmlns:a16="http://schemas.microsoft.com/office/drawing/2014/main" id="{B4A4E4DE-138D-3C1E-90EF-79DAE853C6AB}"/>
              </a:ext>
            </a:extLst>
          </p:cNvPr>
          <p:cNvSpPr>
            <a:spLocks noGrp="1"/>
          </p:cNvSpPr>
          <p:nvPr>
            <p:ph type="body" sz="quarter" idx="10"/>
          </p:nvPr>
        </p:nvSpPr>
        <p:spPr/>
        <p:txBody>
          <a:bodyPr/>
          <a:lstStyle/>
          <a:p>
            <a:r>
              <a:rPr lang="en-ZA" dirty="0"/>
              <a:t>How to use the </a:t>
            </a:r>
            <a:r>
              <a:rPr lang="en-ZA" dirty="0" err="1"/>
              <a:t>NTB</a:t>
            </a:r>
            <a:r>
              <a:rPr lang="en-ZA" dirty="0"/>
              <a:t> </a:t>
            </a:r>
            <a:r>
              <a:rPr lang="en-ZA" dirty="0" err="1"/>
              <a:t>RME</a:t>
            </a:r>
            <a:r>
              <a:rPr lang="en-ZA" dirty="0"/>
              <a:t> Phone App</a:t>
            </a:r>
          </a:p>
        </p:txBody>
      </p:sp>
      <p:sp>
        <p:nvSpPr>
          <p:cNvPr id="15" name="Text Placeholder 14">
            <a:extLst>
              <a:ext uri="{FF2B5EF4-FFF2-40B4-BE49-F238E27FC236}">
                <a16:creationId xmlns:a16="http://schemas.microsoft.com/office/drawing/2014/main" id="{967FC01E-324D-5E95-EF21-A493F895E8EC}"/>
              </a:ext>
            </a:extLst>
          </p:cNvPr>
          <p:cNvSpPr>
            <a:spLocks noGrp="1"/>
          </p:cNvSpPr>
          <p:nvPr>
            <p:ph type="body" sz="quarter" idx="14"/>
          </p:nvPr>
        </p:nvSpPr>
        <p:spPr/>
        <p:txBody>
          <a:bodyPr/>
          <a:lstStyle/>
          <a:p>
            <a:r>
              <a:rPr lang="en-ZA" sz="2400" dirty="0"/>
              <a:t>Register, to use the App at</a:t>
            </a:r>
            <a:br>
              <a:rPr lang="en-ZA" sz="2400" dirty="0"/>
            </a:br>
            <a:r>
              <a:rPr lang="en-ZA" sz="2400" b="1" dirty="0"/>
              <a:t>http://eac-mobile.portal.africa </a:t>
            </a:r>
          </a:p>
          <a:p>
            <a:r>
              <a:rPr lang="en-ZA" sz="2400" dirty="0"/>
              <a:t>The user will see the following screen:</a:t>
            </a:r>
          </a:p>
        </p:txBody>
      </p:sp>
    </p:spTree>
    <p:extLst>
      <p:ext uri="{BB962C8B-B14F-4D97-AF65-F5344CB8AC3E}">
        <p14:creationId xmlns:p14="http://schemas.microsoft.com/office/powerpoint/2010/main" val="301535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01E354E-0728-48E4-8871-DA92E7D01FDD}"/>
              </a:ext>
            </a:extLst>
          </p:cNvPr>
          <p:cNvSpPr>
            <a:spLocks noGrp="1"/>
          </p:cNvSpPr>
          <p:nvPr>
            <p:ph type="body" sz="quarter" idx="10"/>
          </p:nvPr>
        </p:nvSpPr>
        <p:spPr/>
        <p:txBody>
          <a:bodyPr/>
          <a:lstStyle/>
          <a:p>
            <a:r>
              <a:rPr lang="en-ZA" dirty="0"/>
              <a:t>App Dashboard and Making a Complaint </a:t>
            </a:r>
          </a:p>
        </p:txBody>
      </p:sp>
      <p:sp>
        <p:nvSpPr>
          <p:cNvPr id="3" name="Text Placeholder 2">
            <a:extLst>
              <a:ext uri="{FF2B5EF4-FFF2-40B4-BE49-F238E27FC236}">
                <a16:creationId xmlns:a16="http://schemas.microsoft.com/office/drawing/2014/main" id="{0E0CE0B5-E23F-454E-BD57-69BC19BECC7C}"/>
              </a:ext>
            </a:extLst>
          </p:cNvPr>
          <p:cNvSpPr>
            <a:spLocks noGrp="1"/>
          </p:cNvSpPr>
          <p:nvPr>
            <p:ph type="body" sz="quarter" idx="14"/>
          </p:nvPr>
        </p:nvSpPr>
        <p:spPr>
          <a:xfrm>
            <a:off x="528711" y="1183251"/>
            <a:ext cx="6459230" cy="4924425"/>
          </a:xfrm>
        </p:spPr>
        <p:txBody>
          <a:bodyPr/>
          <a:lstStyle/>
          <a:p>
            <a:r>
              <a:rPr lang="en-ZA" sz="2400" dirty="0"/>
              <a:t>Once the user is logged on they will go to the Dashboard</a:t>
            </a:r>
          </a:p>
          <a:p>
            <a:r>
              <a:rPr lang="en-ZA" sz="2400" dirty="0"/>
              <a:t>The Dashboard allows the user to see the complaint they have just made and the previous complaints they have made and their status</a:t>
            </a:r>
          </a:p>
          <a:p>
            <a:r>
              <a:rPr lang="en-ZA" sz="2400" dirty="0"/>
              <a:t>To make a complaint the user simply needs to click the </a:t>
            </a:r>
            <a:r>
              <a:rPr lang="en-ZA" sz="2400" b="1" dirty="0"/>
              <a:t>log complaint </a:t>
            </a:r>
            <a:r>
              <a:rPr lang="en-ZA" sz="2400" dirty="0"/>
              <a:t>button and follow the prompts</a:t>
            </a:r>
          </a:p>
          <a:p>
            <a:pPr marL="0" indent="0">
              <a:buNone/>
            </a:pPr>
            <a:endParaRPr lang="en-ZA" sz="2400" dirty="0"/>
          </a:p>
          <a:p>
            <a:endParaRPr lang="en-ZA" sz="2400" dirty="0"/>
          </a:p>
        </p:txBody>
      </p:sp>
      <p:pic>
        <p:nvPicPr>
          <p:cNvPr id="7" name="Picture 6">
            <a:extLst>
              <a:ext uri="{FF2B5EF4-FFF2-40B4-BE49-F238E27FC236}">
                <a16:creationId xmlns:a16="http://schemas.microsoft.com/office/drawing/2014/main" id="{F9E641FD-5984-CE84-0D37-0CD038141600}"/>
              </a:ext>
            </a:extLst>
          </p:cNvPr>
          <p:cNvPicPr>
            <a:picLocks noChangeAspect="1"/>
          </p:cNvPicPr>
          <p:nvPr/>
        </p:nvPicPr>
        <p:blipFill>
          <a:blip r:embed="rId2"/>
          <a:stretch>
            <a:fillRect/>
          </a:stretch>
        </p:blipFill>
        <p:spPr>
          <a:xfrm>
            <a:off x="7493246" y="1128204"/>
            <a:ext cx="1479033" cy="2700000"/>
          </a:xfrm>
          <a:prstGeom prst="rect">
            <a:avLst/>
          </a:prstGeom>
          <a:ln>
            <a:solidFill>
              <a:schemeClr val="bg1">
                <a:lumMod val="50000"/>
              </a:schemeClr>
            </a:solidFill>
          </a:ln>
        </p:spPr>
      </p:pic>
      <p:pic>
        <p:nvPicPr>
          <p:cNvPr id="9" name="Picture 8">
            <a:extLst>
              <a:ext uri="{FF2B5EF4-FFF2-40B4-BE49-F238E27FC236}">
                <a16:creationId xmlns:a16="http://schemas.microsoft.com/office/drawing/2014/main" id="{B7CACDEB-874F-49C8-CC6E-B1D2A3AAF401}"/>
              </a:ext>
            </a:extLst>
          </p:cNvPr>
          <p:cNvPicPr>
            <a:picLocks noChangeAspect="1"/>
          </p:cNvPicPr>
          <p:nvPr/>
        </p:nvPicPr>
        <p:blipFill>
          <a:blip r:embed="rId3"/>
          <a:stretch>
            <a:fillRect/>
          </a:stretch>
        </p:blipFill>
        <p:spPr>
          <a:xfrm>
            <a:off x="9389387" y="1129682"/>
            <a:ext cx="1473525" cy="2700000"/>
          </a:xfrm>
          <a:prstGeom prst="rect">
            <a:avLst/>
          </a:prstGeom>
          <a:ln>
            <a:solidFill>
              <a:schemeClr val="bg1">
                <a:lumMod val="50000"/>
              </a:schemeClr>
            </a:solidFill>
          </a:ln>
        </p:spPr>
      </p:pic>
      <p:pic>
        <p:nvPicPr>
          <p:cNvPr id="11" name="Picture 10">
            <a:extLst>
              <a:ext uri="{FF2B5EF4-FFF2-40B4-BE49-F238E27FC236}">
                <a16:creationId xmlns:a16="http://schemas.microsoft.com/office/drawing/2014/main" id="{D700F606-3988-9415-92F6-5975DD786C40}"/>
              </a:ext>
            </a:extLst>
          </p:cNvPr>
          <p:cNvPicPr>
            <a:picLocks noChangeAspect="1"/>
          </p:cNvPicPr>
          <p:nvPr/>
        </p:nvPicPr>
        <p:blipFill>
          <a:blip r:embed="rId4"/>
          <a:stretch>
            <a:fillRect/>
          </a:stretch>
        </p:blipFill>
        <p:spPr>
          <a:xfrm>
            <a:off x="7501079" y="3904336"/>
            <a:ext cx="1471200" cy="2700000"/>
          </a:xfrm>
          <a:prstGeom prst="rect">
            <a:avLst/>
          </a:prstGeom>
          <a:ln>
            <a:solidFill>
              <a:schemeClr val="bg1">
                <a:lumMod val="50000"/>
              </a:schemeClr>
            </a:solidFill>
          </a:ln>
        </p:spPr>
      </p:pic>
      <p:pic>
        <p:nvPicPr>
          <p:cNvPr id="13" name="Picture 12">
            <a:extLst>
              <a:ext uri="{FF2B5EF4-FFF2-40B4-BE49-F238E27FC236}">
                <a16:creationId xmlns:a16="http://schemas.microsoft.com/office/drawing/2014/main" id="{1B37397F-C4D1-C165-DA61-BA24CB9BD04E}"/>
              </a:ext>
            </a:extLst>
          </p:cNvPr>
          <p:cNvPicPr>
            <a:picLocks noChangeAspect="1"/>
          </p:cNvPicPr>
          <p:nvPr/>
        </p:nvPicPr>
        <p:blipFill>
          <a:blip r:embed="rId5"/>
          <a:stretch>
            <a:fillRect/>
          </a:stretch>
        </p:blipFill>
        <p:spPr>
          <a:xfrm>
            <a:off x="9389387" y="3905517"/>
            <a:ext cx="1467000" cy="2700000"/>
          </a:xfrm>
          <a:prstGeom prst="rect">
            <a:avLst/>
          </a:prstGeom>
          <a:ln>
            <a:solidFill>
              <a:schemeClr val="bg1">
                <a:lumMod val="50000"/>
              </a:schemeClr>
            </a:solidFill>
          </a:ln>
        </p:spPr>
      </p:pic>
      <p:grpSp>
        <p:nvGrpSpPr>
          <p:cNvPr id="14" name="Group 13">
            <a:extLst>
              <a:ext uri="{FF2B5EF4-FFF2-40B4-BE49-F238E27FC236}">
                <a16:creationId xmlns:a16="http://schemas.microsoft.com/office/drawing/2014/main" id="{D3177E53-ED4E-3DC1-8F9D-C0413F8B9F8C}"/>
              </a:ext>
            </a:extLst>
          </p:cNvPr>
          <p:cNvGrpSpPr/>
          <p:nvPr/>
        </p:nvGrpSpPr>
        <p:grpSpPr>
          <a:xfrm>
            <a:off x="7179966" y="1128204"/>
            <a:ext cx="590175" cy="677600"/>
            <a:chOff x="244750" y="503303"/>
            <a:chExt cx="915552" cy="1051177"/>
          </a:xfrm>
        </p:grpSpPr>
        <p:sp>
          <p:nvSpPr>
            <p:cNvPr id="15" name="Oval 14">
              <a:extLst>
                <a:ext uri="{FF2B5EF4-FFF2-40B4-BE49-F238E27FC236}">
                  <a16:creationId xmlns:a16="http://schemas.microsoft.com/office/drawing/2014/main" id="{8E7789A9-03F2-59F7-7BBB-A1EEFC0F4B52}"/>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6" name="Picture 15">
              <a:extLst>
                <a:ext uri="{FF2B5EF4-FFF2-40B4-BE49-F238E27FC236}">
                  <a16:creationId xmlns:a16="http://schemas.microsoft.com/office/drawing/2014/main" id="{051125A3-9384-894A-BF37-C234F365E17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sp>
        <p:nvSpPr>
          <p:cNvPr id="17" name="Arrow: Right 16">
            <a:extLst>
              <a:ext uri="{FF2B5EF4-FFF2-40B4-BE49-F238E27FC236}">
                <a16:creationId xmlns:a16="http://schemas.microsoft.com/office/drawing/2014/main" id="{760F7A7B-7E41-70FE-A1FF-12A2D7578A0A}"/>
              </a:ext>
            </a:extLst>
          </p:cNvPr>
          <p:cNvSpPr/>
          <p:nvPr/>
        </p:nvSpPr>
        <p:spPr>
          <a:xfrm>
            <a:off x="9031307" y="2200807"/>
            <a:ext cx="279919" cy="2602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6A208CC5-A06F-15B5-35E9-3E1D0162CFEB}"/>
              </a:ext>
            </a:extLst>
          </p:cNvPr>
          <p:cNvSpPr/>
          <p:nvPr/>
        </p:nvSpPr>
        <p:spPr>
          <a:xfrm>
            <a:off x="9040873" y="5188393"/>
            <a:ext cx="279919" cy="26021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ZA"/>
          </a:p>
        </p:txBody>
      </p:sp>
      <p:grpSp>
        <p:nvGrpSpPr>
          <p:cNvPr id="20" name="Group 19">
            <a:extLst>
              <a:ext uri="{FF2B5EF4-FFF2-40B4-BE49-F238E27FC236}">
                <a16:creationId xmlns:a16="http://schemas.microsoft.com/office/drawing/2014/main" id="{E7A45D22-9FB1-BC5B-877C-9E1F049E8454}"/>
              </a:ext>
            </a:extLst>
          </p:cNvPr>
          <p:cNvGrpSpPr/>
          <p:nvPr/>
        </p:nvGrpSpPr>
        <p:grpSpPr>
          <a:xfrm>
            <a:off x="7146727" y="4613946"/>
            <a:ext cx="590175" cy="677600"/>
            <a:chOff x="244750" y="503303"/>
            <a:chExt cx="915552" cy="1051177"/>
          </a:xfrm>
        </p:grpSpPr>
        <p:sp>
          <p:nvSpPr>
            <p:cNvPr id="21" name="Oval 20">
              <a:extLst>
                <a:ext uri="{FF2B5EF4-FFF2-40B4-BE49-F238E27FC236}">
                  <a16:creationId xmlns:a16="http://schemas.microsoft.com/office/drawing/2014/main" id="{8460E7C3-313D-F98D-53A2-6F5CA1DB66E8}"/>
                </a:ext>
              </a:extLst>
            </p:cNvPr>
            <p:cNvSpPr/>
            <p:nvPr/>
          </p:nvSpPr>
          <p:spPr>
            <a:xfrm>
              <a:off x="717766" y="503303"/>
              <a:ext cx="442536" cy="4425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2" name="Picture 21">
              <a:extLst>
                <a:ext uri="{FF2B5EF4-FFF2-40B4-BE49-F238E27FC236}">
                  <a16:creationId xmlns:a16="http://schemas.microsoft.com/office/drawing/2014/main" id="{F252A077-EEF6-13C6-5CBF-14F90F655BB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244750" y="518543"/>
              <a:ext cx="885072" cy="1035937"/>
            </a:xfrm>
            <a:prstGeom prst="rect">
              <a:avLst/>
            </a:prstGeom>
          </p:spPr>
        </p:pic>
      </p:grpSp>
    </p:spTree>
    <p:extLst>
      <p:ext uri="{BB962C8B-B14F-4D97-AF65-F5344CB8AC3E}">
        <p14:creationId xmlns:p14="http://schemas.microsoft.com/office/powerpoint/2010/main" val="279941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7B06A935-E051-477A-81E1-D502CE2CB45D}"/>
              </a:ext>
            </a:extLst>
          </p:cNvPr>
          <p:cNvGrpSpPr/>
          <p:nvPr/>
        </p:nvGrpSpPr>
        <p:grpSpPr>
          <a:xfrm>
            <a:off x="8120282" y="2016784"/>
            <a:ext cx="2302250" cy="4715819"/>
            <a:chOff x="766804" y="1852698"/>
            <a:chExt cx="2302250" cy="4715819"/>
          </a:xfrm>
        </p:grpSpPr>
        <p:sp>
          <p:nvSpPr>
            <p:cNvPr id="55" name="Rectangle 54">
              <a:extLst>
                <a:ext uri="{FF2B5EF4-FFF2-40B4-BE49-F238E27FC236}">
                  <a16:creationId xmlns:a16="http://schemas.microsoft.com/office/drawing/2014/main" id="{395770D5-FA81-22E1-E3D3-2ABAB05671E8}"/>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ectangle 55">
              <a:extLst>
                <a:ext uri="{FF2B5EF4-FFF2-40B4-BE49-F238E27FC236}">
                  <a16:creationId xmlns:a16="http://schemas.microsoft.com/office/drawing/2014/main" id="{96A75A73-6CD4-6156-3E60-42D96F6696F8}"/>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7" name="Picture 56">
              <a:extLst>
                <a:ext uri="{FF2B5EF4-FFF2-40B4-BE49-F238E27FC236}">
                  <a16:creationId xmlns:a16="http://schemas.microsoft.com/office/drawing/2014/main" id="{70F099FD-B7FA-3C15-FD97-F44251A63EF8}"/>
                </a:ext>
              </a:extLst>
            </p:cNvPr>
            <p:cNvPicPr>
              <a:picLocks noChangeAspect="1"/>
            </p:cNvPicPr>
            <p:nvPr/>
          </p:nvPicPr>
          <p:blipFill rotWithShape="1">
            <a:blip r:embed="rId2"/>
            <a:srcRect b="297"/>
            <a:stretch/>
          </p:blipFill>
          <p:spPr>
            <a:xfrm>
              <a:off x="855766" y="2162052"/>
              <a:ext cx="2104200" cy="4206998"/>
            </a:xfrm>
            <a:prstGeom prst="rect">
              <a:avLst/>
            </a:prstGeom>
          </p:spPr>
        </p:pic>
        <p:pic>
          <p:nvPicPr>
            <p:cNvPr id="58" name="Picture 57">
              <a:extLst>
                <a:ext uri="{FF2B5EF4-FFF2-40B4-BE49-F238E27FC236}">
                  <a16:creationId xmlns:a16="http://schemas.microsoft.com/office/drawing/2014/main" id="{1BE245A6-EA59-4A1C-15F3-B67FBD712B80}"/>
                </a:ext>
              </a:extLst>
            </p:cNvPr>
            <p:cNvPicPr>
              <a:picLocks noChangeAspect="1"/>
            </p:cNvPicPr>
            <p:nvPr/>
          </p:nvPicPr>
          <p:blipFill rotWithShape="1">
            <a:blip r:embed="rId2"/>
            <a:srcRect t="93088" r="7072" b="498"/>
            <a:stretch/>
          </p:blipFill>
          <p:spPr>
            <a:xfrm>
              <a:off x="903923" y="6091227"/>
              <a:ext cx="2007145" cy="277823"/>
            </a:xfrm>
            <a:prstGeom prst="rect">
              <a:avLst/>
            </a:prstGeom>
          </p:spPr>
        </p:pic>
        <p:pic>
          <p:nvPicPr>
            <p:cNvPr id="59" name="Graphic 58">
              <a:extLst>
                <a:ext uri="{FF2B5EF4-FFF2-40B4-BE49-F238E27FC236}">
                  <a16:creationId xmlns:a16="http://schemas.microsoft.com/office/drawing/2014/main" id="{D38E786B-F4C1-738E-00FB-692DF51EE31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804" y="1852698"/>
              <a:ext cx="2302250" cy="4715819"/>
            </a:xfrm>
            <a:prstGeom prst="rect">
              <a:avLst/>
            </a:prstGeom>
          </p:spPr>
        </p:pic>
      </p:grpSp>
      <p:sp>
        <p:nvSpPr>
          <p:cNvPr id="60" name="Rectangle 59">
            <a:extLst>
              <a:ext uri="{FF2B5EF4-FFF2-40B4-BE49-F238E27FC236}">
                <a16:creationId xmlns:a16="http://schemas.microsoft.com/office/drawing/2014/main" id="{F17D7960-9081-AAA8-F72A-ECB243F5AF03}"/>
              </a:ext>
            </a:extLst>
          </p:cNvPr>
          <p:cNvSpPr/>
          <p:nvPr/>
        </p:nvSpPr>
        <p:spPr>
          <a:xfrm>
            <a:off x="8257401" y="2622808"/>
            <a:ext cx="2007145" cy="3617991"/>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3" name="Picture 62">
            <a:extLst>
              <a:ext uri="{FF2B5EF4-FFF2-40B4-BE49-F238E27FC236}">
                <a16:creationId xmlns:a16="http://schemas.microsoft.com/office/drawing/2014/main" id="{95723074-62E5-EA69-C36C-A90FBBC4611F}"/>
              </a:ext>
            </a:extLst>
          </p:cNvPr>
          <p:cNvPicPr>
            <a:picLocks noChangeAspect="1"/>
          </p:cNvPicPr>
          <p:nvPr/>
        </p:nvPicPr>
        <p:blipFill rotWithShape="1">
          <a:blip r:embed="rId5"/>
          <a:srcRect t="2334" b="2770"/>
          <a:stretch/>
        </p:blipFill>
        <p:spPr>
          <a:xfrm>
            <a:off x="8274829" y="2618072"/>
            <a:ext cx="1989717" cy="3595755"/>
          </a:xfrm>
          <a:prstGeom prst="rect">
            <a:avLst/>
          </a:prstGeom>
        </p:spPr>
      </p:pic>
      <p:sp>
        <p:nvSpPr>
          <p:cNvPr id="3" name="Text Placeholder 2">
            <a:extLst>
              <a:ext uri="{FF2B5EF4-FFF2-40B4-BE49-F238E27FC236}">
                <a16:creationId xmlns:a16="http://schemas.microsoft.com/office/drawing/2014/main" id="{E1EEAE7A-C257-5C73-7D99-BD660F173A6B}"/>
              </a:ext>
            </a:extLst>
          </p:cNvPr>
          <p:cNvSpPr>
            <a:spLocks noGrp="1"/>
          </p:cNvSpPr>
          <p:nvPr>
            <p:ph type="body" sz="quarter" idx="10"/>
          </p:nvPr>
        </p:nvSpPr>
        <p:spPr/>
        <p:txBody>
          <a:bodyPr/>
          <a:lstStyle/>
          <a:p>
            <a:r>
              <a:rPr lang="en-ZA" dirty="0"/>
              <a:t>How to use the </a:t>
            </a:r>
            <a:r>
              <a:rPr lang="en-ZA" dirty="0" err="1"/>
              <a:t>NTB</a:t>
            </a:r>
            <a:r>
              <a:rPr lang="en-ZA" dirty="0"/>
              <a:t> </a:t>
            </a:r>
            <a:r>
              <a:rPr lang="en-ZA" dirty="0" err="1"/>
              <a:t>RME</a:t>
            </a:r>
            <a:r>
              <a:rPr lang="en-ZA" dirty="0"/>
              <a:t> Phone App</a:t>
            </a:r>
          </a:p>
        </p:txBody>
      </p:sp>
      <p:sp>
        <p:nvSpPr>
          <p:cNvPr id="6" name="Text Placeholder 5">
            <a:extLst>
              <a:ext uri="{FF2B5EF4-FFF2-40B4-BE49-F238E27FC236}">
                <a16:creationId xmlns:a16="http://schemas.microsoft.com/office/drawing/2014/main" id="{1477F3B9-9C4F-0751-9F06-6D44F6D9F9F0}"/>
              </a:ext>
            </a:extLst>
          </p:cNvPr>
          <p:cNvSpPr>
            <a:spLocks noGrp="1"/>
          </p:cNvSpPr>
          <p:nvPr>
            <p:ph type="body" sz="quarter" idx="14"/>
          </p:nvPr>
        </p:nvSpPr>
        <p:spPr>
          <a:xfrm>
            <a:off x="528711" y="1183251"/>
            <a:ext cx="11029138" cy="1107996"/>
          </a:xfrm>
        </p:spPr>
        <p:txBody>
          <a:bodyPr/>
          <a:lstStyle/>
          <a:p>
            <a:r>
              <a:rPr lang="en-GB" sz="2400" dirty="0"/>
              <a:t>Once you select “log complaint,” the App will show the 9 most common </a:t>
            </a:r>
            <a:r>
              <a:rPr lang="en-GB" sz="2400" dirty="0" err="1"/>
              <a:t>NTBs</a:t>
            </a:r>
            <a:r>
              <a:rPr lang="en-GB" sz="2400" dirty="0"/>
              <a:t> pictorially. For step 1, the Affected Party needs to pick one, or select the category for “other”</a:t>
            </a:r>
          </a:p>
        </p:txBody>
      </p:sp>
      <p:grpSp>
        <p:nvGrpSpPr>
          <p:cNvPr id="42" name="Group 41">
            <a:extLst>
              <a:ext uri="{FF2B5EF4-FFF2-40B4-BE49-F238E27FC236}">
                <a16:creationId xmlns:a16="http://schemas.microsoft.com/office/drawing/2014/main" id="{55A1BE53-5FB4-D49A-769C-5209C09C91D1}"/>
              </a:ext>
            </a:extLst>
          </p:cNvPr>
          <p:cNvGrpSpPr/>
          <p:nvPr/>
        </p:nvGrpSpPr>
        <p:grpSpPr>
          <a:xfrm>
            <a:off x="2499355" y="2016784"/>
            <a:ext cx="2302250" cy="4715819"/>
            <a:chOff x="766804" y="1852698"/>
            <a:chExt cx="2302250" cy="4715819"/>
          </a:xfrm>
        </p:grpSpPr>
        <p:sp>
          <p:nvSpPr>
            <p:cNvPr id="37" name="Rectangle 36">
              <a:extLst>
                <a:ext uri="{FF2B5EF4-FFF2-40B4-BE49-F238E27FC236}">
                  <a16:creationId xmlns:a16="http://schemas.microsoft.com/office/drawing/2014/main" id="{82C4AA46-78F4-1112-5564-14620F4F563A}"/>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BC33A54E-0221-9741-1618-E4CCC619DA52}"/>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6" name="Picture 35">
              <a:extLst>
                <a:ext uri="{FF2B5EF4-FFF2-40B4-BE49-F238E27FC236}">
                  <a16:creationId xmlns:a16="http://schemas.microsoft.com/office/drawing/2014/main" id="{D9514CDE-AD07-5C92-373E-7F034ADBFD64}"/>
                </a:ext>
              </a:extLst>
            </p:cNvPr>
            <p:cNvPicPr>
              <a:picLocks noChangeAspect="1"/>
            </p:cNvPicPr>
            <p:nvPr/>
          </p:nvPicPr>
          <p:blipFill rotWithShape="1">
            <a:blip r:embed="rId2"/>
            <a:srcRect b="297"/>
            <a:stretch/>
          </p:blipFill>
          <p:spPr>
            <a:xfrm>
              <a:off x="855766" y="2162052"/>
              <a:ext cx="2104200" cy="4206998"/>
            </a:xfrm>
            <a:prstGeom prst="rect">
              <a:avLst/>
            </a:prstGeom>
          </p:spPr>
        </p:pic>
        <p:pic>
          <p:nvPicPr>
            <p:cNvPr id="40" name="Picture 39">
              <a:extLst>
                <a:ext uri="{FF2B5EF4-FFF2-40B4-BE49-F238E27FC236}">
                  <a16:creationId xmlns:a16="http://schemas.microsoft.com/office/drawing/2014/main" id="{C5D49258-5218-B4B8-CE24-2498A218C8F1}"/>
                </a:ext>
              </a:extLst>
            </p:cNvPr>
            <p:cNvPicPr>
              <a:picLocks noChangeAspect="1"/>
            </p:cNvPicPr>
            <p:nvPr/>
          </p:nvPicPr>
          <p:blipFill rotWithShape="1">
            <a:blip r:embed="rId2"/>
            <a:srcRect t="93088" r="7072" b="498"/>
            <a:stretch/>
          </p:blipFill>
          <p:spPr>
            <a:xfrm>
              <a:off x="903923" y="6091227"/>
              <a:ext cx="2007145" cy="277823"/>
            </a:xfrm>
            <a:prstGeom prst="rect">
              <a:avLst/>
            </a:prstGeom>
          </p:spPr>
        </p:pic>
        <p:pic>
          <p:nvPicPr>
            <p:cNvPr id="41" name="Graphic 40">
              <a:extLst>
                <a:ext uri="{FF2B5EF4-FFF2-40B4-BE49-F238E27FC236}">
                  <a16:creationId xmlns:a16="http://schemas.microsoft.com/office/drawing/2014/main" id="{E70E4F4B-18D8-FAAA-23F1-F89F8F71B48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804" y="1852698"/>
              <a:ext cx="2302250" cy="4715819"/>
            </a:xfrm>
            <a:prstGeom prst="rect">
              <a:avLst/>
            </a:prstGeom>
          </p:spPr>
        </p:pic>
      </p:grpSp>
      <p:grpSp>
        <p:nvGrpSpPr>
          <p:cNvPr id="43" name="Group 42">
            <a:extLst>
              <a:ext uri="{FF2B5EF4-FFF2-40B4-BE49-F238E27FC236}">
                <a16:creationId xmlns:a16="http://schemas.microsoft.com/office/drawing/2014/main" id="{D610BFAF-5678-778B-1B23-2CC8E7FC5E64}"/>
              </a:ext>
            </a:extLst>
          </p:cNvPr>
          <p:cNvGrpSpPr/>
          <p:nvPr/>
        </p:nvGrpSpPr>
        <p:grpSpPr>
          <a:xfrm>
            <a:off x="5314631" y="2031298"/>
            <a:ext cx="2302250" cy="4715819"/>
            <a:chOff x="766804" y="1852698"/>
            <a:chExt cx="2302250" cy="4715819"/>
          </a:xfrm>
        </p:grpSpPr>
        <p:sp>
          <p:nvSpPr>
            <p:cNvPr id="44" name="Rectangle 43">
              <a:extLst>
                <a:ext uri="{FF2B5EF4-FFF2-40B4-BE49-F238E27FC236}">
                  <a16:creationId xmlns:a16="http://schemas.microsoft.com/office/drawing/2014/main" id="{28966EBE-FEF2-BAD0-2E76-2A51E2D5C61C}"/>
                </a:ext>
              </a:extLst>
            </p:cNvPr>
            <p:cNvSpPr/>
            <p:nvPr/>
          </p:nvSpPr>
          <p:spPr>
            <a:xfrm>
              <a:off x="855766" y="6249208"/>
              <a:ext cx="2055302" cy="189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ectangle 44">
              <a:extLst>
                <a:ext uri="{FF2B5EF4-FFF2-40B4-BE49-F238E27FC236}">
                  <a16:creationId xmlns:a16="http://schemas.microsoft.com/office/drawing/2014/main" id="{83F2B8C6-DAED-438D-43F3-64B5ECE126B0}"/>
                </a:ext>
              </a:extLst>
            </p:cNvPr>
            <p:cNvSpPr/>
            <p:nvPr/>
          </p:nvSpPr>
          <p:spPr>
            <a:xfrm>
              <a:off x="865829" y="1990033"/>
              <a:ext cx="2104200" cy="24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6" name="Picture 45">
              <a:extLst>
                <a:ext uri="{FF2B5EF4-FFF2-40B4-BE49-F238E27FC236}">
                  <a16:creationId xmlns:a16="http://schemas.microsoft.com/office/drawing/2014/main" id="{DD2F0A12-D233-8B1D-B54D-41DCCE900293}"/>
                </a:ext>
              </a:extLst>
            </p:cNvPr>
            <p:cNvPicPr>
              <a:picLocks noChangeAspect="1"/>
            </p:cNvPicPr>
            <p:nvPr/>
          </p:nvPicPr>
          <p:blipFill rotWithShape="1">
            <a:blip r:embed="rId2"/>
            <a:srcRect b="297"/>
            <a:stretch/>
          </p:blipFill>
          <p:spPr>
            <a:xfrm>
              <a:off x="855766" y="2162052"/>
              <a:ext cx="2104200" cy="4206998"/>
            </a:xfrm>
            <a:prstGeom prst="rect">
              <a:avLst/>
            </a:prstGeom>
          </p:spPr>
        </p:pic>
        <p:pic>
          <p:nvPicPr>
            <p:cNvPr id="47" name="Picture 46">
              <a:extLst>
                <a:ext uri="{FF2B5EF4-FFF2-40B4-BE49-F238E27FC236}">
                  <a16:creationId xmlns:a16="http://schemas.microsoft.com/office/drawing/2014/main" id="{772DCBCF-64D7-345E-2BA4-44B2AB518194}"/>
                </a:ext>
              </a:extLst>
            </p:cNvPr>
            <p:cNvPicPr>
              <a:picLocks noChangeAspect="1"/>
            </p:cNvPicPr>
            <p:nvPr/>
          </p:nvPicPr>
          <p:blipFill rotWithShape="1">
            <a:blip r:embed="rId2"/>
            <a:srcRect t="93088" r="7072" b="498"/>
            <a:stretch/>
          </p:blipFill>
          <p:spPr>
            <a:xfrm>
              <a:off x="903923" y="6091227"/>
              <a:ext cx="2007145" cy="277823"/>
            </a:xfrm>
            <a:prstGeom prst="rect">
              <a:avLst/>
            </a:prstGeom>
          </p:spPr>
        </p:pic>
        <p:pic>
          <p:nvPicPr>
            <p:cNvPr id="48" name="Graphic 47">
              <a:extLst>
                <a:ext uri="{FF2B5EF4-FFF2-40B4-BE49-F238E27FC236}">
                  <a16:creationId xmlns:a16="http://schemas.microsoft.com/office/drawing/2014/main" id="{57EB0782-E64A-7F68-91B4-24680C8AF31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66804" y="1852698"/>
              <a:ext cx="2302250" cy="4715819"/>
            </a:xfrm>
            <a:prstGeom prst="rect">
              <a:avLst/>
            </a:prstGeom>
          </p:spPr>
        </p:pic>
      </p:grpSp>
      <p:sp>
        <p:nvSpPr>
          <p:cNvPr id="49" name="Rectangle 48">
            <a:extLst>
              <a:ext uri="{FF2B5EF4-FFF2-40B4-BE49-F238E27FC236}">
                <a16:creationId xmlns:a16="http://schemas.microsoft.com/office/drawing/2014/main" id="{59B338B7-9CF3-1F72-40FE-CF6846B10ED8}"/>
              </a:ext>
            </a:extLst>
          </p:cNvPr>
          <p:cNvSpPr/>
          <p:nvPr/>
        </p:nvSpPr>
        <p:spPr>
          <a:xfrm>
            <a:off x="5451750" y="2637322"/>
            <a:ext cx="2007145" cy="3617991"/>
          </a:xfrm>
          <a:prstGeom prst="rect">
            <a:avLst/>
          </a:prstGeom>
          <a:solidFill>
            <a:srgbClr val="DE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3" name="Picture 52">
            <a:extLst>
              <a:ext uri="{FF2B5EF4-FFF2-40B4-BE49-F238E27FC236}">
                <a16:creationId xmlns:a16="http://schemas.microsoft.com/office/drawing/2014/main" id="{1B712EBD-0E8F-A4D9-013D-1810F7ED035E}"/>
              </a:ext>
            </a:extLst>
          </p:cNvPr>
          <p:cNvPicPr>
            <a:picLocks noChangeAspect="1"/>
          </p:cNvPicPr>
          <p:nvPr/>
        </p:nvPicPr>
        <p:blipFill>
          <a:blip r:embed="rId6"/>
          <a:stretch>
            <a:fillRect/>
          </a:stretch>
        </p:blipFill>
        <p:spPr>
          <a:xfrm>
            <a:off x="5451749" y="2629590"/>
            <a:ext cx="2016000" cy="3367446"/>
          </a:xfrm>
          <a:prstGeom prst="rect">
            <a:avLst/>
          </a:prstGeom>
        </p:spPr>
      </p:pic>
      <p:pic>
        <p:nvPicPr>
          <p:cNvPr id="64" name="Picture 63">
            <a:extLst>
              <a:ext uri="{FF2B5EF4-FFF2-40B4-BE49-F238E27FC236}">
                <a16:creationId xmlns:a16="http://schemas.microsoft.com/office/drawing/2014/main" id="{16BB4BA3-35E0-718D-9D58-1BA4721DCAB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45781" y="4093380"/>
            <a:ext cx="885072" cy="1035937"/>
          </a:xfrm>
          <a:prstGeom prst="rect">
            <a:avLst/>
          </a:prstGeom>
        </p:spPr>
      </p:pic>
    </p:spTree>
    <p:extLst>
      <p:ext uri="{BB962C8B-B14F-4D97-AF65-F5344CB8AC3E}">
        <p14:creationId xmlns:p14="http://schemas.microsoft.com/office/powerpoint/2010/main" val="2687444048"/>
      </p:ext>
    </p:extLst>
  </p:cSld>
  <p:clrMapOvr>
    <a:masterClrMapping/>
  </p:clrMapOvr>
</p:sld>
</file>

<file path=ppt/theme/theme1.xml><?xml version="1.0" encoding="utf-8"?>
<a:theme xmlns:a="http://schemas.openxmlformats.org/drawingml/2006/main" name="1_Office Theme">
  <a:themeElements>
    <a:clrScheme name="Custom 66">
      <a:dk1>
        <a:sysClr val="windowText" lastClr="000000"/>
      </a:dk1>
      <a:lt1>
        <a:sysClr val="window" lastClr="FFFFFF"/>
      </a:lt1>
      <a:dk2>
        <a:srgbClr val="44546A"/>
      </a:dk2>
      <a:lt2>
        <a:srgbClr val="E7E6E6"/>
      </a:lt2>
      <a:accent1>
        <a:srgbClr val="48A6DB"/>
      </a:accent1>
      <a:accent2>
        <a:srgbClr val="313E48"/>
      </a:accent2>
      <a:accent3>
        <a:srgbClr val="026166"/>
      </a:accent3>
      <a:accent4>
        <a:srgbClr val="004D4F"/>
      </a:accent4>
      <a:accent5>
        <a:srgbClr val="F88C2A"/>
      </a:accent5>
      <a:accent6>
        <a:srgbClr val="D0D3D3"/>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4F8A8692EA14D96AE461D1267666C" ma:contentTypeVersion="10" ma:contentTypeDescription="Create a new document." ma:contentTypeScope="" ma:versionID="6ae809573ae88dc96829786f1c2f11ad">
  <xsd:schema xmlns:xsd="http://www.w3.org/2001/XMLSchema" xmlns:xs="http://www.w3.org/2001/XMLSchema" xmlns:p="http://schemas.microsoft.com/office/2006/metadata/properties" xmlns:ns2="57eeb53f-77c0-4f67-a8a1-c4c80d5a059c" targetNamespace="http://schemas.microsoft.com/office/2006/metadata/properties" ma:root="true" ma:fieldsID="0fe5b19e5fb354a5415420f57c5d4c37" ns2:_="">
    <xsd:import namespace="57eeb53f-77c0-4f67-a8a1-c4c80d5a05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eb53f-77c0-4f67-a8a1-c4c80d5a0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B6291-048E-4238-9DC1-DB6D99FBF773}">
  <ds:schemaRefs>
    <ds:schemaRef ds:uri="57eeb53f-77c0-4f67-a8a1-c4c80d5a05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71FA61-9CA1-4B0F-A5BA-D7C2126E171C}">
  <ds:schemaRefs>
    <ds:schemaRef ds:uri="1d897567-1b54-4e03-9276-38e072ad1780"/>
    <ds:schemaRef ds:uri="29032536-8212-4c11-809e-e6d02cd614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19D3D10-D663-47DA-9961-3468A47AAC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9764</TotalTime>
  <Words>1177</Words>
  <Application>Microsoft Office PowerPoint</Application>
  <PresentationFormat>Widescreen</PresentationFormat>
  <Paragraphs>146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Medium</vt:lpstr>
      <vt:lpstr>Times New Roman</vt:lpstr>
      <vt:lpstr>1_Office Theme</vt:lpstr>
      <vt:lpstr>EAC NTB Reporting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EAC NTB Reporting App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Waddington</dc:creator>
  <cp:lastModifiedBy>Diederik de Roos</cp:lastModifiedBy>
  <cp:revision>118</cp:revision>
  <dcterms:created xsi:type="dcterms:W3CDTF">2021-06-24T16:41:11Z</dcterms:created>
  <dcterms:modified xsi:type="dcterms:W3CDTF">2023-03-15T07:19:35Z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0x010100F2B4F8A8692EA14D96AE461D1267666C</vt:lpwstr>
  </property>
  <property fmtid="{D5CDD505-2E9C-101B-9397-08002B2CF9AE}" pid="3" name="tags">
    <vt:lpwstr/>
  </property>
</Properties>
</file>