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8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31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09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116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6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534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1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58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031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52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129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988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A70F-B2D8-470E-AB80-FCB1371C4423}" type="datetimeFigureOut">
              <a:rPr lang="en-ZA" smtClean="0"/>
              <a:t>2022/03/17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354F3-52E5-4DAD-8C5B-3777CA2628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682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D5845FCA-2100-4DC2-BFA3-1C63B993C26C}"/>
              </a:ext>
            </a:extLst>
          </p:cNvPr>
          <p:cNvSpPr/>
          <p:nvPr/>
        </p:nvSpPr>
        <p:spPr>
          <a:xfrm>
            <a:off x="4219641" y="5406867"/>
            <a:ext cx="3466043" cy="1216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Tripartite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NTB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System</a:t>
            </a:r>
            <a:endParaRPr lang="en-ZA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AAE6AB53-9649-4AF4-9BC0-A4247D307604}"/>
              </a:ext>
            </a:extLst>
          </p:cNvPr>
          <p:cNvSpPr/>
          <p:nvPr/>
        </p:nvSpPr>
        <p:spPr>
          <a:xfrm>
            <a:off x="3047689" y="5400145"/>
            <a:ext cx="1173792" cy="12158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415D8E8-6AA9-4FF4-96F2-702A64DC6E9C}"/>
              </a:ext>
            </a:extLst>
          </p:cNvPr>
          <p:cNvSpPr/>
          <p:nvPr/>
        </p:nvSpPr>
        <p:spPr>
          <a:xfrm>
            <a:off x="4504931" y="6071176"/>
            <a:ext cx="2883627" cy="3430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Approved Complaints</a:t>
            </a:r>
            <a:endParaRPr lang="en-ZA" dirty="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3C4ED96-AAA0-4736-8CEA-BF0E063A0CD5}"/>
              </a:ext>
            </a:extLst>
          </p:cNvPr>
          <p:cNvSpPr/>
          <p:nvPr/>
        </p:nvSpPr>
        <p:spPr>
          <a:xfrm>
            <a:off x="92601" y="199058"/>
            <a:ext cx="804547" cy="9508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40D204-0405-4DAF-B20E-FE1576FB1A1E}"/>
              </a:ext>
            </a:extLst>
          </p:cNvPr>
          <p:cNvSpPr/>
          <p:nvPr/>
        </p:nvSpPr>
        <p:spPr>
          <a:xfrm>
            <a:off x="897148" y="199058"/>
            <a:ext cx="1966878" cy="9508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User logs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NTB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complaint on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EAC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Mobile APP</a:t>
            </a:r>
            <a:endParaRPr lang="en-Z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96C7432-7B83-423E-8CBC-F63B72C0FBD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864026" y="674466"/>
            <a:ext cx="1585932" cy="1032235"/>
          </a:xfrm>
          <a:prstGeom prst="bentConnector2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D19409-01E5-4291-B298-4F7B2732A3C5}"/>
              </a:ext>
            </a:extLst>
          </p:cNvPr>
          <p:cNvSpPr txBox="1"/>
          <p:nvPr/>
        </p:nvSpPr>
        <p:spPr>
          <a:xfrm>
            <a:off x="4504931" y="547490"/>
            <a:ext cx="303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Complaint and user details are sent to </a:t>
            </a:r>
            <a:r>
              <a:rPr lang="en-US" i="1" dirty="0" err="1"/>
              <a:t>EAC</a:t>
            </a:r>
            <a:r>
              <a:rPr lang="en-US" i="1" dirty="0"/>
              <a:t> </a:t>
            </a:r>
            <a:r>
              <a:rPr lang="en-US" i="1" dirty="0" err="1"/>
              <a:t>NTB</a:t>
            </a:r>
            <a:r>
              <a:rPr lang="en-US" i="1" dirty="0"/>
              <a:t> Exchange</a:t>
            </a:r>
            <a:endParaRPr lang="en-ZA" i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738BA8-4CF5-4BE2-826A-A39C7954AF6D}"/>
              </a:ext>
            </a:extLst>
          </p:cNvPr>
          <p:cNvSpPr/>
          <p:nvPr/>
        </p:nvSpPr>
        <p:spPr>
          <a:xfrm>
            <a:off x="2982029" y="1672197"/>
            <a:ext cx="2953110" cy="121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EAC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NTB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Exchange</a:t>
            </a:r>
            <a:endParaRPr lang="en-ZA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60F580-CC37-40B9-B32E-BD270A84884D}"/>
              </a:ext>
            </a:extLst>
          </p:cNvPr>
          <p:cNvSpPr/>
          <p:nvPr/>
        </p:nvSpPr>
        <p:spPr>
          <a:xfrm>
            <a:off x="3163022" y="2278406"/>
            <a:ext cx="789789" cy="447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Users</a:t>
            </a:r>
            <a:endParaRPr lang="en-Z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133F61C-29DB-419C-BF52-3A0F6D2F803F}"/>
              </a:ext>
            </a:extLst>
          </p:cNvPr>
          <p:cNvSpPr/>
          <p:nvPr/>
        </p:nvSpPr>
        <p:spPr>
          <a:xfrm>
            <a:off x="4031367" y="2278405"/>
            <a:ext cx="1751265" cy="4476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EAC</a:t>
            </a:r>
            <a:r>
              <a:rPr lang="en-US" dirty="0"/>
              <a:t> Complaints</a:t>
            </a:r>
            <a:endParaRPr lang="en-ZA" dirty="0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EC7A6BDF-E706-4A38-989A-2843F04E2330}"/>
              </a:ext>
            </a:extLst>
          </p:cNvPr>
          <p:cNvCxnSpPr>
            <a:cxnSpLocks/>
          </p:cNvCxnSpPr>
          <p:nvPr/>
        </p:nvCxnSpPr>
        <p:spPr>
          <a:xfrm rot="10800000">
            <a:off x="5926514" y="2315102"/>
            <a:ext cx="1069865" cy="1235"/>
          </a:xfrm>
          <a:prstGeom prst="bentConnector3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8D656D3-CC3A-43F8-BF00-9AAB0298A432}"/>
              </a:ext>
            </a:extLst>
          </p:cNvPr>
          <p:cNvSpPr/>
          <p:nvPr/>
        </p:nvSpPr>
        <p:spPr>
          <a:xfrm>
            <a:off x="5319047" y="4202947"/>
            <a:ext cx="1271534" cy="4443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Approved</a:t>
            </a:r>
            <a:endParaRPr lang="en-ZA" dirty="0"/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C0E08025-3C56-417C-8A48-47F9A31703DD}"/>
              </a:ext>
            </a:extLst>
          </p:cNvPr>
          <p:cNvCxnSpPr>
            <a:cxnSpLocks/>
            <a:stCxn id="14" idx="2"/>
          </p:cNvCxnSpPr>
          <p:nvPr/>
        </p:nvCxnSpPr>
        <p:spPr>
          <a:xfrm rot="16200000" flipH="1">
            <a:off x="4692463" y="2940598"/>
            <a:ext cx="1476886" cy="1047812"/>
          </a:xfrm>
          <a:prstGeom prst="bentConnector3">
            <a:avLst>
              <a:gd name="adj1" fmla="val 66839"/>
            </a:avLst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FBFFF66C-49EC-4289-845A-C58F059C5A18}"/>
              </a:ext>
            </a:extLst>
          </p:cNvPr>
          <p:cNvCxnSpPr>
            <a:cxnSpLocks/>
            <a:stCxn id="35" idx="1"/>
            <a:endCxn id="85" idx="2"/>
          </p:cNvCxnSpPr>
          <p:nvPr/>
        </p:nvCxnSpPr>
        <p:spPr>
          <a:xfrm rot="10800000">
            <a:off x="494875" y="1149875"/>
            <a:ext cx="2828034" cy="3275243"/>
          </a:xfrm>
          <a:prstGeom prst="bentConnector2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5" name="Picture 64">
            <a:extLst>
              <a:ext uri="{FF2B5EF4-FFF2-40B4-BE49-F238E27FC236}">
                <a16:creationId xmlns:a16="http://schemas.microsoft.com/office/drawing/2014/main" id="{9786D45C-9F07-4DB6-8E02-230B9DB66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790" y="318512"/>
            <a:ext cx="711908" cy="71190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9CB1F429-D407-46F6-81D4-D8C605F97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70" y="5505600"/>
            <a:ext cx="1007519" cy="1003598"/>
          </a:xfrm>
          <a:prstGeom prst="rect">
            <a:avLst/>
          </a:prstGeom>
        </p:spPr>
      </p:pic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9999360-F816-4416-9FE4-ACA09CF222E6}"/>
              </a:ext>
            </a:extLst>
          </p:cNvPr>
          <p:cNvSpPr/>
          <p:nvPr/>
        </p:nvSpPr>
        <p:spPr>
          <a:xfrm>
            <a:off x="1814688" y="1670265"/>
            <a:ext cx="1173792" cy="12158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D9A64A73-E37B-4DB5-8E0C-28922C3F2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3210" y="1814127"/>
            <a:ext cx="950816" cy="950816"/>
          </a:xfrm>
          <a:prstGeom prst="rect">
            <a:avLst/>
          </a:prstGeom>
        </p:spPr>
      </p:pic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68D7AA41-F8EF-442A-A3BB-0EE27E4471E7}"/>
              </a:ext>
            </a:extLst>
          </p:cNvPr>
          <p:cNvSpPr/>
          <p:nvPr/>
        </p:nvSpPr>
        <p:spPr>
          <a:xfrm>
            <a:off x="6831927" y="1822753"/>
            <a:ext cx="804547" cy="950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C099CCF-6D59-48DC-86E5-E48FDF7B499B}"/>
              </a:ext>
            </a:extLst>
          </p:cNvPr>
          <p:cNvSpPr/>
          <p:nvPr/>
        </p:nvSpPr>
        <p:spPr>
          <a:xfrm>
            <a:off x="7636473" y="1822753"/>
            <a:ext cx="1404011" cy="95081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EAC</a:t>
            </a:r>
            <a:r>
              <a:rPr lang="en-US" dirty="0"/>
              <a:t> Admin</a:t>
            </a:r>
          </a:p>
          <a:p>
            <a:r>
              <a:rPr lang="en-US" dirty="0"/>
              <a:t>User logs in</a:t>
            </a:r>
            <a:endParaRPr lang="en-ZA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F0A4B42-FB55-48CB-A1EE-585CD7B59A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3976" y="1868770"/>
            <a:ext cx="857292" cy="857292"/>
          </a:xfrm>
          <a:prstGeom prst="rect">
            <a:avLst/>
          </a:prstGeom>
        </p:spPr>
      </p:pic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A40D2FA7-F998-453B-AD9D-32F0D3DB2379}"/>
              </a:ext>
            </a:extLst>
          </p:cNvPr>
          <p:cNvCxnSpPr>
            <a:cxnSpLocks/>
            <a:stCxn id="14" idx="2"/>
            <a:endCxn id="35" idx="0"/>
          </p:cNvCxnSpPr>
          <p:nvPr/>
        </p:nvCxnSpPr>
        <p:spPr>
          <a:xfrm rot="5400000">
            <a:off x="3694395" y="2990342"/>
            <a:ext cx="1476886" cy="948324"/>
          </a:xfrm>
          <a:prstGeom prst="bentConnector3">
            <a:avLst>
              <a:gd name="adj1" fmla="val 66939"/>
            </a:avLst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5BDC5798-866B-47A2-85F1-3919EEC7CB29}"/>
              </a:ext>
            </a:extLst>
          </p:cNvPr>
          <p:cNvSpPr txBox="1"/>
          <p:nvPr/>
        </p:nvSpPr>
        <p:spPr>
          <a:xfrm>
            <a:off x="4976006" y="2961076"/>
            <a:ext cx="2752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EAC</a:t>
            </a:r>
            <a:r>
              <a:rPr lang="en-US" i="1" dirty="0"/>
              <a:t> complaint declined or approved by </a:t>
            </a:r>
            <a:r>
              <a:rPr lang="en-US" i="1" dirty="0" err="1"/>
              <a:t>EAC</a:t>
            </a:r>
            <a:r>
              <a:rPr lang="en-US" i="1" dirty="0"/>
              <a:t> Admin</a:t>
            </a:r>
            <a:endParaRPr lang="en-ZA" i="1" dirty="0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3AC0D25-6477-43EE-9BF4-C1D80AD5C4F0}"/>
              </a:ext>
            </a:extLst>
          </p:cNvPr>
          <p:cNvCxnSpPr>
            <a:cxnSpLocks/>
            <a:stCxn id="34" idx="2"/>
            <a:endCxn id="110" idx="0"/>
          </p:cNvCxnSpPr>
          <p:nvPr/>
        </p:nvCxnSpPr>
        <p:spPr>
          <a:xfrm flipH="1">
            <a:off x="5952663" y="4647286"/>
            <a:ext cx="2151" cy="759581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3557DAE-C494-4886-AD0A-BBBBFBA5ABDD}"/>
              </a:ext>
            </a:extLst>
          </p:cNvPr>
          <p:cNvSpPr txBox="1"/>
          <p:nvPr/>
        </p:nvSpPr>
        <p:spPr>
          <a:xfrm>
            <a:off x="548555" y="3705892"/>
            <a:ext cx="27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Status updated on </a:t>
            </a:r>
            <a:r>
              <a:rPr lang="en-US" i="1" dirty="0" err="1"/>
              <a:t>EAC</a:t>
            </a:r>
            <a:r>
              <a:rPr lang="en-US" i="1" dirty="0"/>
              <a:t> Mobile APP</a:t>
            </a:r>
            <a:endParaRPr lang="en-ZA" i="1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3458F06-052E-416A-9CA8-C20103DAEDF3}"/>
              </a:ext>
            </a:extLst>
          </p:cNvPr>
          <p:cNvSpPr txBox="1"/>
          <p:nvPr/>
        </p:nvSpPr>
        <p:spPr>
          <a:xfrm>
            <a:off x="6023074" y="4703910"/>
            <a:ext cx="301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Approved </a:t>
            </a:r>
            <a:r>
              <a:rPr lang="en-US" i="1" dirty="0" err="1"/>
              <a:t>EAC</a:t>
            </a:r>
            <a:r>
              <a:rPr lang="en-US" i="1" dirty="0"/>
              <a:t> complaint sent to Tripartite </a:t>
            </a:r>
            <a:r>
              <a:rPr lang="en-US" i="1" dirty="0" err="1"/>
              <a:t>NTB</a:t>
            </a:r>
            <a:r>
              <a:rPr lang="en-US" i="1" dirty="0"/>
              <a:t> System </a:t>
            </a:r>
            <a:endParaRPr lang="en-ZA" i="1" dirty="0"/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03E5334-FE6B-4FC2-AEB7-4E4C392B2ABE}"/>
              </a:ext>
            </a:extLst>
          </p:cNvPr>
          <p:cNvCxnSpPr>
            <a:cxnSpLocks/>
            <a:stCxn id="35" idx="1"/>
            <a:endCxn id="85" idx="2"/>
          </p:cNvCxnSpPr>
          <p:nvPr/>
        </p:nvCxnSpPr>
        <p:spPr>
          <a:xfrm rot="10800000">
            <a:off x="494875" y="1149875"/>
            <a:ext cx="2828034" cy="3275243"/>
          </a:xfrm>
          <a:prstGeom prst="bentConnector2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9E59464-861F-4285-8A4B-D3B54116CE60}"/>
              </a:ext>
            </a:extLst>
          </p:cNvPr>
          <p:cNvSpPr/>
          <p:nvPr/>
        </p:nvSpPr>
        <p:spPr>
          <a:xfrm>
            <a:off x="3322909" y="4202947"/>
            <a:ext cx="1271534" cy="444339"/>
          </a:xfrm>
          <a:prstGeom prst="roundRect">
            <a:avLst/>
          </a:prstGeom>
          <a:solidFill>
            <a:srgbClr val="C00000"/>
          </a:solidFill>
          <a:ln>
            <a:solidFill>
              <a:srgbClr val="86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Declined</a:t>
            </a:r>
            <a:endParaRPr lang="en-ZA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853C471-2892-4440-923F-14FC6A911AA5}"/>
              </a:ext>
            </a:extLst>
          </p:cNvPr>
          <p:cNvCxnSpPr>
            <a:cxnSpLocks/>
            <a:stCxn id="34" idx="2"/>
            <a:endCxn id="85" idx="2"/>
          </p:cNvCxnSpPr>
          <p:nvPr/>
        </p:nvCxnSpPr>
        <p:spPr>
          <a:xfrm rot="5400000" flipH="1">
            <a:off x="1476139" y="168611"/>
            <a:ext cx="3497412" cy="5459939"/>
          </a:xfrm>
          <a:prstGeom prst="bentConnector3">
            <a:avLst>
              <a:gd name="adj1" fmla="val -6536"/>
            </a:avLst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2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Elsa Volschenk</dc:creator>
  <cp:lastModifiedBy>Elsa Volschenk</cp:lastModifiedBy>
  <cp:revision>10</cp:revision>
  <dcterms:created xsi:type="dcterms:W3CDTF">2022-03-17T06:59:05Z</dcterms:created>
  <dcterms:modified xsi:type="dcterms:W3CDTF">2022-03-17T08:21:33Z</dcterms:modified>
</cp:coreProperties>
</file>